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8D500-6442-423B-BD83-7D43587EC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5B9A6C-5DA8-4931-99BE-EA2200FE4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0EEBAF-5797-4750-88CD-166F652F5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DCC19D-4C00-4F10-8260-B9A25B0AF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11A7D4-F360-4681-89AF-4079D641B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AA6A4D-96B5-4C23-BDE2-D98E588E6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F55EF2-9EA8-4F60-A4ED-3F53F95BA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D976B6-84BB-4E02-9F71-B9B236FA3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E6FA0C-FA0C-453C-B08E-D3B429B06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2197F-5BE2-406F-861F-EC399DFFE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88EB2F-D54D-42BF-AB32-2A2591548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4401403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家庭教育指导协会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协会简介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协会活动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协会资源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协会成果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协会简介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社会对家庭教育需求的增长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随着社会的发展，家庭教育的重要性逐渐被认识，家长们需要专业的指导和支持。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家庭教育知识的普及和传播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家庭教育指导协会致力于普及和传播家庭教育知识，提高家长的教育素质和技能。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31" r="2253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成立背景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375" r="13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维护家庭教育的权益和利益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协会为家长提供法律和政策方面的支持，维护家庭教育的权益。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提供专业的家庭教育指导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协会汇聚了家庭教育领域的专家和学者，为家长提供专业的指导和建议。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促进家庭教育与学校教育的合作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协会致力于加强家庭与学校之间的联系和合作，共同促进学生的全面发展。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协会宗旨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协会致力于建立系统的家庭教育指导体系，满足不同家长的需求。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建立完善的家庭教育指导体系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通过提供专业的指导和培训，提高家长的教育素质和能力。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提高家庭教育质量和水平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协会鼓励和资助家庭教育领域的科研和实践，为家庭教育提供科学依据和实际操作经验。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推动家庭教育领域的科研和实践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协会目标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协会活动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74" b="28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7310" r="731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家庭教育讲座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定期举办讲座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邀请家庭教育领域的专家和学者，针对不同年龄段和家庭需求，定期举办家庭教育讲座，提供专业的指导和建议。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主题多样化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涵盖亲子关系、学习辅导、心理健康、家庭沟通等多个主题，满足不同家庭的需求。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传播知识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通过讲座传播科学的家庭教育理念和方法，帮助家长提高家庭教育水平，促进孩子健康成长。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定期组织家庭参加游园会，增进亲子之间的互动和感情，促进家庭和谐。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组织亲子游园会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举办亲子运动会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000" r="14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开展亲子阅读活动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举办亲子运动会，鼓励家长和孩子一起参与体育活动，培养孩子的运动能力和团队协作精神。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组织家庭一起参加阅读活动，培养孩子的阅读兴趣和习惯，提高孩子的语言和思维能力。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亲子活动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开展家庭评估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对家庭情况进行评估，了解家庭教育的现状和问题，提出针对性的改进建议。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跟踪反馈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对接受咨询的家庭进行跟踪反馈，了解家庭教育的改进情况，提供进一步的指导和支持。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提供一对一咨询服务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设立家庭教育咨询热线或咨询室，为有需要的家庭提供一对一的咨询服务，解答家长在家庭教育方面的困惑和问题。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4750" r="14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家庭教育咨询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针对协会会员，提供家庭教育方面的培训课程，包括家庭教育理念、方法和技巧等。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458" r="174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2375" r="22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提供会员培训课程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邀请家庭教育成功的家庭分享他们的经验和故事，激发其他家庭的积极性和动力。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分享成功经验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组织会员参加交流活动，分享家庭教育心得和资源，促进会员之间的合作与共同进步。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促进交流与合作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会员培训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协会资源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https://d.book118.com/508044014032006031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2024-09-08T01:19:49.633</cp:lastPrinted>
  <dcterms:created xsi:type="dcterms:W3CDTF">2024-09-07T17:19:49Z</dcterms:created>
  <dcterms:modified xsi:type="dcterms:W3CDTF">2024-09-07T17:19:51Z</dcterms:modified>
</cp:coreProperties>
</file>