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F379C-0642-4AA4-932C-80F3C0016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27163-7E79-4A04-849E-745ACB253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1365D-5C48-4B52-928F-5EFF3611B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F4DE1-76BB-4633-8828-FBB3404B2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6A101A-2BDD-4CE0-AF20-4C9E99B51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0F5C7F-39A3-49F4-9AD2-98A98F19B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4C104-1258-421D-9022-7BDCC2148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0E3E4-46D8-4CED-9D11-62DDCCDA9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7DF83-B79A-436F-A1B1-F97A2174D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B021A-C898-47A5-9EDD-F6EDFEAAC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3557F-92A6-4FDB-BBD5-F8FC6DF2F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4021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建立实施战略的组织能力高层经理培训课件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组织能力建设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战略实施的组织保障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高层经理的角色与能力要求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建立实施战略的组织能力的实践案例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战略管理对于企业的发展具有至关重要的作用。通过战略管理，企业可以明确自身的使命和目标，制定合理的发展规划，优化资源配置，提高企业的竞争力和适应能力，从而实现可持续发展。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是指企业确定其使命，根据组织外部环境和内部条件设定企业的战略目标，为保证目标的正确落实和实现进行谋划，并依靠企业内部能力将这种谋划和决策付诸实施，以及在实施过程中进行控制的一个动态管理过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战略评估与调整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战略管理的流程与框架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包括环境分析、行业分析和内部分析，旨在了解企业所处的环境和自身的优势与劣势。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基于战略分析的结果，选择适合企业的战略方向和战略类型。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对战略实施过程进行监控和评估，及时调整战略以适应变化的环境。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将战略转化为具体的行动计划，并组织资源以实现战略目标。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深入分析企业内外部环境，明确企业的使命和目标，制定具有可行性和可操作性的战略。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建立完善的组织架构和流程，明确责任分工，加强沟通和协作，形成良好的企业文化。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建立科学的评估体系和方法，定期对战略实施过程和结果进行评估和反馈，及时调整战略以适应变化的环境。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如何制定符合企业实际情况的战略？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如何保证战略的有效实施？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如何评估战略的有效性？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组织能力建设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组织能力是指一个组织所具有的，在特定环境下，有效地利用资源、实现组织目标、创造价值的能力。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组织能力定义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组织能力是决定组织竞争力和成功的关键因素，是实现战略目标的基础，有助于提升组织的竞争优势和可持续发展。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组织能力的重要性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组织能力的定义与重要性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结构与流程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技术与信息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组织能力的构成要素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文化是组织的灵魂，包括组织的使命、愿景、价值观、行为准则等，对员工的行为和决策产生影响。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人才是组织能力的核心要素，包括员工的技能、知识、经验、动机和价值观等。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技术和信息是现代组织的重要资源，能够提高组织的运营效率和创新能力。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合理的组织结构和流程能够提高组织的效率和响应速度，有助于实现战略目标。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明确战略目标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组织能力的建设路径与方法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根据组织的战略目标，确定所需的组织能力，制定相应的建设规划。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通过培训、内部晋升、外部招聘等方式，提升员工的技能和素质，培养高绩效团队。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通过组织结构调整、流程优化、文化重塑等方式，提升组织的适应性和创新能力。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建立有效的激励机制，激发员工的积极性和创造力，促进组织能力的提升。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16" b="5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通过关键绩效指标（KPI）、员工满意度调查、内部审核等方式，评估组织的各项能力。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根据评估结果，制定针对性的改进措施，包括优化流程、调整结构、培训员工等。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组织能力的评估与改进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战略实施的组织保障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https://d.book118.com/508044021032006044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2024-09-24T04:05:50.020</cp:lastPrinted>
  <dcterms:created xsi:type="dcterms:W3CDTF">2024-09-23T20:05:50Z</dcterms:created>
  <dcterms:modified xsi:type="dcterms:W3CDTF">2024-09-23T20:05:51Z</dcterms:modified>
</cp:coreProperties>
</file>