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3E83F-2301-49F2-971D-817472A24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CCE10-5834-4536-A4AB-1C8A68A17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95A61-1079-4942-9BE0-FA6673F08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90219-F1CF-41E2-81D3-21291F454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CBE8D4-163C-402B-99CF-5320BFE2B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E12983-538F-4A0F-B81F-25F4BF3D5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AB8624-6F95-48FB-8C71-BD04CF523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6BD24-9A03-4710-B990-408C8B01B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9212F-1D8F-42F2-971A-B3B5EC416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1A03B-10B2-4BF9-A120-028DC3A19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F1E61-06E4-426B-8B5A-B280C64B9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441211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农村自建房屋建筑设计说明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农村自建房屋的特点和需求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建筑设计理念和原则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材料和施工方法的选择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环境保护和可持续发展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经济性和可行性分析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设计总结与展望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改善农村居住环境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随着农村经济的发展和人口增长，农村居民对住房的需求日益增加，自建房屋成为一种常见的改善居住条件的方式。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传承乡土文化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农村自建房屋不仅是居住空间，也是乡土文化的载体。通过建筑设计，可以传承和弘扬乡土文化，提升农村整体风貌。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节约资源和成本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农村自建房屋设计应充分考虑当地资源和经济条件，通过合理的设计，节约建造成本，同时减少对自然资源的过度依赖。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79" r="2987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土地和规划限制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根据当地土地政策和规划要求，确保房屋建设符合相关规定，避免违规行为。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自然环境条件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考虑到当地的气候、地形、水文等自然条件，合理利用地理优势，规避自然灾害风险。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经济和技术条件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在有限的预算和施工技术条件下，选择合适的建筑材料和工艺，确保房屋的安全性和耐久性。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农村自建房屋的特点和需求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农村地区通常拥有丰富的自然景观，如山水、田野、树林等，为自建房屋提供了优美的环境。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自然环境优美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土地资源丰富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交通不便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农村地区土地资源相对丰富，为自建房屋提供了广阔的土地选择。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农村地区交通相对不便，房屋建设应考虑便利的交通出行。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农村环境的特点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居住需求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满足家庭成员的基本居住需求，包括卧室、客厅、厨房、卫生间等。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考虑到农村的生产活动，如种植、养殖等，房屋设计应便于进行农业生产。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休闲娱乐需求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随着农村生活水平的提高，人们对休闲娱乐的需求也越来越高，房屋设计应考虑休闲娱乐空间的建设。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农村自建房屋应具备基本的安全性能，如防震、防火、防洪等。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农村自建房屋的需求分析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建筑设计理念和原则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25" r="23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尊重自然环境，合理利用土地资源，保护生态环境，降低能耗，实现绿色可持续发展。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生态友好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人文关怀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功能性与美观性相结合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现代化与实用性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注重农村文化传承，体现乡土特色，满足村民的生活需求，提升居住品质。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建筑设计应既满足实用性，又具有美学价值，使房屋既好用又好看。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引入现代建筑设计理念，同时注重实用性，以满足现代农村生活的需求。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确保房屋结构安全，建筑材料质量可靠，预防自然灾害和人为破坏。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合理控制建造成本，优化资源配置，避免浪费，实现经济效益和社会效益的统一。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设计应适应农村的生产生活习惯、气候条件和地形地貌，方便村民生活和工作。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采用环保材料和节能技术，降低能耗，减少污染，保护农村生态环境。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环保性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8325" r="832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21833" r="2183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4667" r="14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建筑设计方案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根据家庭成员的生活习惯和需求，合理划分居住、餐饮、娱乐、休闲等功能区域。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确定功能分区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确保各功能区域之间的流线清晰，避免交叉干扰，提高居住舒适度。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优化流线设计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为未来家庭成员的增长或功能变化预留空间，使房屋具有更好的扩展性。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考虑扩展性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平面布局设计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56" b="7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立面和剖面设计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外观风格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结合当地文化和建筑传统，选择合适的外观风格，使房屋与周围环境相协调。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剖面设计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考虑室内高度、层高、屋顶坡度等要素，确保良好的室内通风和采光。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细部处理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注重门窗、檐口、装饰线条等细部设计，提升房屋整体品质。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根据地质勘察结果和当地规范要求，选择合适的结构形式（如砖混结构、框架结构等）。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667" r="19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结构形式选择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遵循国家抗震设计规范，采取必要的抗震措施，提高房屋的抗震性能。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抗震设计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根据各区域使用功能和承重要求，精确计算荷载值，确保结构安全。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荷载计算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67" r="24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自然采光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合理安排窗户位置和尺寸，充分考虑自然采光，降低能耗。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通风设计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利用天窗、通风口等设计，形成良好的通风效果，提高居住舒适度。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遮阳设施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考虑安装遮阳设施，防止阳光直射导致室内过热，同时保护家具。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采光和通风设计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https://d.book118.com/508044121110006033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2024-09-11T17:07:08.735</cp:lastPrinted>
  <dcterms:created xsi:type="dcterms:W3CDTF">2024-09-11T09:07:08Z</dcterms:created>
  <dcterms:modified xsi:type="dcterms:W3CDTF">2024-09-11T09:07:10Z</dcterms:modified>
</cp:coreProperties>
</file>