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2561F-9200-4E71-9923-03D35194A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C427B-8E84-48C6-AF5C-DAFEBF1F2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63E68-5F5C-4493-BAA5-198438311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82A08-F05C-4874-8835-F01CF29E6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9B689-78E5-41AF-A47B-5585F3212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CC174-522E-477B-9F2C-59AA3307D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7195AE-F64C-4411-8214-22352EAC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228CB-D18D-4907-8E8A-0283EA1DE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5516C-8745-4DA1-98C0-544795E6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83F24-7FC8-481D-8EA5-734427ADD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94427-CECD-44C5-8042-18113048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505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现代护理模式PPT\n## 1.新现代护理模式的概述及重要性\n### 1.1新现代护理模式的概念与特点\n### 1.2新现代护理模式的发展历程\n### 1.3新现代护理模式在医疗行业的重要性\n## 2.新现代护理模式的核心要素\n### 2.1以患者为中心的护理理念\n### 2.2多元化的护理服务与方法\n### 2.3信息技术在护理中的应用\n## 3.新现代护理模式的应用实践\n### 3.1急性病患者的护理实践\n### 3.2慢性病患者的护理实践\n### 3.3康复患者的护理实践\n## 4.新现代护理模式的优势与挑战\n### 4.1新现代护理模式的优势分析\n### 4.2新现代护理模式面临的挑战\n### 4.3应对挑战的策略与建议\n## 5.新现代护理模式的发展趋势与展望\n### 5.1全球护理模式的发展趋势\n### 5.2新现代护理模式在我国的发展前景\n### 5.3推动新现代护理模式发展的建议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新现代护理模式PPT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新现代护理模式的概述及重要性</a:t>
            </a:r>
            <a:endParaRPr/>
          </a:p>
        </p:txBody>
      </p:sp>
      <p:sp>
        <p:nvSpPr>
          <p:cNvPr id="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新现代护理模式是一种以患者为中心的护理理念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，提高患者自我管理能力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新现代护理模式强调多元化的护理服务与方法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等多学科知识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循证护理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提高护理服务的效率和质量</a:t>
                </a:r>
                <a:endParaRPr/>
              </a:p>
            </p:txBody>
          </p:sp>
          <p:pic>
            <p:nvPicPr>
              <p:cNvPr id="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新现代护理模式注重团队协作和持续改进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的护理团队，提高护理服务质量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工具，持续优化护理流程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，推动护理事业的发展</a:t>
                </a:r>
                <a:endParaRPr/>
              </a:p>
            </p:txBody>
          </p:sp>
          <p:pic>
            <p:nvPicPr>
              <p:cNvPr id="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新现代护理模式的概念与特点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9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新现代护理模式的起源可以追溯到20世纪50年代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医学科技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的发展，护理服务逐渐从医院向社区和家庭延伸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护理人员开始关注患者的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护理教育和管理制度逐渐完善，护理专业地位得到提升</a:t>
                </a:r>
                <a:endParaRPr/>
              </a:p>
            </p:txBody>
          </p:sp>
          <p:pic>
            <p:nvPicPr>
              <p:cNvPr id="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9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新现代护理模式在20世纪80年代得到进一步发展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的广泛应用，护理服务变得更加智能化和高效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护理人员开始关注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护理研究和实践领域不断拓展，护理理论和方法不断创新</a:t>
                </a:r>
                <a:endParaRPr/>
              </a:p>
            </p:txBody>
          </p:sp>
          <p:pic>
            <p:nvPicPr>
              <p:cNvPr id="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0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新现代护理模式在21世纪初逐渐成为主流护理模式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全球卫生体制改革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的推进，护理服务更加注重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可及性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护理人员开始关注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健康促进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护理教育和培训体系不断完善，护理人才队伍不断发展壮大</a:t>
                </a:r>
                <a:endParaRPr/>
              </a:p>
            </p:txBody>
          </p:sp>
          <p:pic>
            <p:nvPicPr>
              <p:cNvPr id="1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新现代护理模式的发展历程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新现代护理模式有助于提高医疗服务质量和患者满意度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的护理服务，满足患者的多样化需求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自我管理能力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，降低疾病复发和并发症的风险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，提高护理服务的效率和质量</a:t>
                </a:r>
                <a:endParaRPr/>
              </a:p>
            </p:txBody>
          </p:sp>
        </p:grpSp>
        <p:grpSp>
          <p:nvGrpSpPr>
            <p:cNvPr id="11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新现代护理模式有助于实现医疗资源优化配置和降低成本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，减少患者的住院时间和医疗费用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提高护理服务的效率，降低人力成本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的护理团队，实现医疗资源的共享和协同</a:t>
                </a:r>
                <a:endParaRPr/>
              </a:p>
            </p:txBody>
          </p:sp>
        </p:grpSp>
        <p:grpSp>
          <p:nvGrpSpPr>
            <p:cNvPr id="11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新现代护理模式有助于应对全球卫生挑战和促进健康公平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患者的护理需求，应对全球卫生挑战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的护理服务，促进健康公平和社会和谐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，推动护理事业的发展，提高全球卫生水平</a:t>
                </a:r>
                <a:endParaRPr/>
              </a:p>
            </p:txBody>
          </p:sp>
        </p:grpSp>
      </p:grp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新现代护理模式在医疗行业的重要性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新现代护理模式的核心要素</a:t>
            </a:r>
            <a:endParaRPr/>
          </a:p>
        </p:txBody>
      </p:sp>
      <p:sp>
        <p:nvSpPr>
          <p:cNvPr id="12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以患者为中心的护理理念强调关注患者的需求和权益</a:t>
                </a:r>
                <a:endParaRPr/>
              </a:p>
            </p:txBody>
          </p:sp>
          <p:sp>
            <p:nvSpPr>
              <p:cNvPr id="12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，保障患者的知情同意权和隐私权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，提高护理服务的质量</a:t>
                </a:r>
                <a:endParaRPr/>
              </a:p>
            </p:txBody>
          </p:sp>
        </p:grpSp>
        <p:grpSp>
          <p:nvGrpSpPr>
            <p:cNvPr id="13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以患者为中心的护理理念强调沟通和协作</a:t>
                </a:r>
                <a:endParaRPr/>
              </a:p>
            </p:txBody>
          </p:sp>
          <p:sp>
            <p:nvSpPr>
              <p:cNvPr id="1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渠道，及时了解患者的需求和反馈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与患者及其家庭成员、其他医疗专业人员建立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关系，共同提供优质的护理服务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，提高患者的自我管理能力和心理素质</a:t>
                </a:r>
                <a:endParaRPr/>
              </a:p>
            </p:txBody>
          </p:sp>
          <p:sp>
            <p:nvSpPr>
              <p:cNvPr id="13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以患者为中心的护理理念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新现代护理模式采用多元化的护理服务，满足患者的多样化需求</a:t>
                </a:r>
                <a:endParaRPr/>
              </a:p>
            </p:txBody>
          </p:sp>
          <p:sp>
            <p:nvSpPr>
              <p:cNvPr id="1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等各个阶段的护理服务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等多学科知识，提供全方位的护理服务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，提高护理服务的效率和质量，实现远程护理和智能护理</a:t>
                </a:r>
                <a:endParaRPr/>
              </a:p>
            </p:txBody>
          </p:sp>
        </p:grpSp>
        <p:grpSp>
          <p:nvGrpSpPr>
            <p:cNvPr id="14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新现代护理模式采用循证护理和健康教育等方法</a:t>
                </a:r>
                <a:endParaRPr/>
              </a:p>
            </p:txBody>
          </p:sp>
          <p:sp>
            <p:nvSpPr>
              <p:cNvPr id="1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，根据患者的病情和需求，制定科学的护理计划和措施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，提高患者的健康知识和自我管理能力，促进健康行为的形成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工具，持续优化护理流程，提高护理服务的质量</a:t>
                </a:r>
                <a:endParaRPr/>
              </a:p>
            </p:txBody>
          </p:sp>
          <p:sp>
            <p:nvSpPr>
              <p:cNvPr id="15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多元化的护理服务与方法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电子病历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系统，实现护理信息的收集、存储和分析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技术，提高护理服务的效率和可及性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技术，实现护理服务的个性化和智能化</a:t>
                </a:r>
                <a:endParaRPr/>
              </a:p>
            </p:txBody>
          </p:sp>
          <p:sp>
            <p:nvSpPr>
              <p:cNvPr id="15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信息技术在新现代护理模式中发挥着重要作用</a:t>
                </a:r>
                <a:endParaRPr/>
              </a:p>
            </p:txBody>
          </p:sp>
          <p:sp>
            <p:nvSpPr>
              <p:cNvPr id="16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管理，实现护理服务的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智能提醒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，提高护理人员的决策能力和工作效率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，满足患者的个性化需求和心理需求</a:t>
                </a:r>
                <a:endParaRPr/>
              </a:p>
            </p:txBody>
          </p:sp>
          <p:sp>
            <p:nvSpPr>
              <p:cNvPr id="16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信息技术有助于提高护理服务质量和患者满意度</a:t>
                </a:r>
                <a:endParaRPr/>
              </a:p>
            </p:txBody>
          </p:sp>
          <p:sp>
            <p:nvSpPr>
              <p:cNvPr id="16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信息技术在护理中的应用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新现代护理模式的应用实践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针对急性病患者的护理需求，新现代护理模式强调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快速响应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有效干预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绿色通道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，确保患者在短时间内得到及时的救治和护理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采用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循证护理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，根据患者的病情和需求，制定科学的护理计划和措施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心理干预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，缓解患者的紧张和焦虑情绪，提高患者的心理素质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针对急性病患者的护理实践，新现代护理模式强调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团队协作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信息共享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跨学科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的护理团队，确保患者得到全面的护理服务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采用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信息技术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，实现护理信息的收集、存储和分析，提高护理服务的效率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与患者及其家庭成员、其他医疗专业人员建立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关系，共同提供优质的护理服务</a:t>
            </a:r>
            <a:endParaRPr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急性病患者的护理实践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https://d.book118.com/508045050042006037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新现代护理模式PPT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2024-09-17T00:50:36.508</cp:lastPrinted>
  <dcterms:created xsi:type="dcterms:W3CDTF">2024-09-16T16:50:36Z</dcterms:created>
  <dcterms:modified xsi:type="dcterms:W3CDTF">2024-09-16T16:50:38Z</dcterms:modified>
</cp:coreProperties>
</file>