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671B8E-830A-4ACC-A7B9-509E4ADBE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281A4-D93A-4C1C-BCC5-466677CA3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E91491-3454-49CF-AD71-DD66361B2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8CC038-9F2A-49C7-A52F-499463C40D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EA5468-9E99-4F3C-96F8-A43D261378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7833FC8-5157-4F58-A68F-5F2A2BD09E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D62C57-72DB-4CA3-99CC-3E3EA568E2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B083C3-440B-4F3D-8132-1ABB56CCC8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504750-23FB-47E6-86F6-F0F738E1A1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F010A-A792-45DB-96CC-E3088DE1A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2C605-62B2-4A5A-AFEA-67D0EEE0C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45061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《国家税收》ppt课件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国家税收概述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税收制度与政策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税收征收管理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税收优惠与减免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税收法律责任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国家税收案例分析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国家税收概述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448" r="294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877" r="278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税收是国家为实现其职能，凭借政治权力，按照法律规定，参与社会产品的分配，强制、无偿取得财政收入的一种方式。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税收具有无偿性、强制性和固定性的特点，是国家财政收入的主要来源，也是国家进行宏观调控的重要工具。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税收按性质和作用大致可以分为流转税、所得税、财产税、行为税和资源税等五类。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流转税是以商品和劳务的流转额为征税对象的一类税收，如增值税、消费税等；所得税是以纳税人的所得额为征税对象的一类税收，如个人所得税、企业所得税等；财产税是以纳税人拥有或支配的财产为征税对象的一类税收，如房产税、契税等；行为税是以纳税人的特定行为为征税对象的一类税收，如印花税、车辆购置税等；资源税是以纳税人开发和利用的自然资源为征税对象的一类税收，如资源税、土地增值税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税收的种类与结构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税收的职能与作用</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总结词：税收具有财政职能、经济职能和监督职能三大职能，它是国家财政收入的主要来源，也是国家进行宏观调控的重要工具。</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税收的财政职能是指税收具有聚集国家财政收入和调节收入分配的职能。通过征收流转税和所得税等税收，国家可以将社会财富聚集起来，形成财政收入，用于国家各项事业的发展和建设。同时，通过征收个人所得税、财产税等税收，可以调节社会财富分配，缩小贫富差距，促进社会公平和稳定。税收的经济职能是指税收具有调节经济活动的功能。国家可以通过调整税率、税收优惠政策等手段来刺激或抑制经济活动，促进经济发展和产业结构调整。例如，对高新技术产业、新能源产业等新兴产业实行税收优惠政策，可以促进这些产业的发展和壮大。税收的监督职能是指税收通过对纳税人经济活动的监督来反映国民经济的运行状况和存在的问题。通过税收征管工作，可以及时发现和纠正纳税人的违法行为，保障国家财政收入的及时足额入库，同时为国家宏观经济调控提供决策依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税收制度与政策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税收制度是指国家制定的用以调整税收征纳关系的法律、法规，以及税务机关在执行征税过程中必须遵守的法定准则。</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税收制度由纳税人、征税对象、税率、纳税环节、纳税期限、减免税、税务争议以及处罚与救济等内容构成。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税收制度的概念与构成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税收制度的构成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税收制度的概念</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税收政策的目标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税收政策的目标是实现国家财政收入最大化、经济效率最大化和社会公平正义。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税收政策的工具</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税收政策的工具包括税率、税种、税收优惠、税收抵免等，这些工具可以单独或组合使用，以达到税收政策的目标。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税收政策的目标与工具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000" r="20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税收制度的改革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随着社会经济的发展和国际经济环境的变化，税收制度需要进行不断改革以适应新的形势。改革的内容包括优化税制结构、降低企业税负、加强税收征管等。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税收制度的发展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未来税收制度的发展将更加注重公平、效率和可持续性，同时加强国际税收合作，应对跨国避税等挑战。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税收制度的改革与发展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税收征收管理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税收征收管理的概念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税收征收管理是指税务机关依据国家法律法规，对纳税人应纳税款进行征收、管理和监督的行为。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税收征收管理的原则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依法治税、公平公正、公开透明、服务高效。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税收征收管理的概念与原则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2458" r="32458"/>
          <a:stretch>
            <a:fillRect/>
          </a:stretch>
        </p:blipFill>
        <p:spPr>
          <a:xfrm>
            <a:off x="939482" y="1415327"/>
            <a:ext cx="4843294"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纳税人申报、税务机关核定、征收税款、税务检查、违法处理等。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税收征收管理程序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税务登记、账簿凭证管理、纳税申报、税款征收、税务检查等。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税收征收管理方法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税收征收管理的程序与方法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https://d.book118.com/508045061120006034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2024-09-13T07:26:55.944</cp:lastPrinted>
  <dcterms:created xsi:type="dcterms:W3CDTF">2024-09-12T23:26:55Z</dcterms:created>
  <dcterms:modified xsi:type="dcterms:W3CDTF">2024-09-12T23:26:57Z</dcterms:modified>
</cp:coreProperties>
</file>