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A8F67A-3DCD-4A4C-AB76-93799F1C6A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7C863-41DF-497A-BBE0-BFA5B12B7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2639C-10EC-487C-B209-D293B44E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0DA58-8B51-4BF1-A8A8-ED558CF1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92AB3-5F0B-4EE6-8FFB-ED7E497D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ED241-0EE8-4BB9-BD8E-847C41CB7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772D6-CC3B-430C-AD0E-143717E3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063BF-E889-438C-8A4C-C7A13113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4C369-976D-4692-985C-1B35ACFB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1F580-CB42-40FB-B097-41FAF5BF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CFB95-7AAD-43DC-9504-ED1568861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59C68-1229-4B14-B69B-5D6998C5C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FE63C08-6147-48E5-9EE3-B013060CE0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F81DA5-227B-4FA3-A1B5-B4FD4EF92A5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5135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预防溺水，预警溺水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疾病背景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溺水的预防措施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溺水的风险因素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溺水的预警系统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溺水事故的应急救援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疾病背景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溺水是全球范围内的主要伤害原因之一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每年有数万人死于溺水。溺水不仅会导致死亡，还会引起长期残疾。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严重影响身体健康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缺氧和脑损伤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影响生理功能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体温下降和心律失常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溺水的高危人群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易发生溺水事故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儿童和老年人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易发生溺水事故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游泳不擅长的人群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提高自救能力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增加生存几率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紧急救助技能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及时施救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预警系统建设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提前发现危险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溺水的预防意义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普及溺水知识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有效预防溺水事故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通过加强溺水预防意识，提高自救能力和加强紧急救助技能，可以有效降低溺水事故发生的几率，保障人们的生命安全。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溺水的预防措施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1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水上活动安全小贴士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基础安全措施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学会游泳是最基本的安全要求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不要单独进行水上活动，最好有人陪同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儿童游泳时应有成年人在旁边看护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常规检查游泳装备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随时准备应急措施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监护人的责任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监护人要时刻注意儿童的安全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关注儿童行为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提醒危险形势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预警溺水的技巧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危险预警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学会快速发现水中危险情况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紧急救援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掌握正确的水上救援方法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溺水后的急救处理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在发生溺水事故后，必须及时实施心肺复苏等急救措施，同时尽快将溺水者送往医院进行进一步治疗，以提高生存率和减少后遗症的发生。急救操作的准确性和及时性至关重要。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水上安全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水上活动是一种受欢迎的休闲方式，但也伴随着一定的安全风险。在水域中，及时了解并掌握预警溺水的技巧，学会正确救援方法，可以有效预防溺水事故的发生。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溺水的风险因素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2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水域条件影响溺水概率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深水、污染水域容易造成事故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水温变化带来隐患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季节交替时水温忽高忽低也是导致事故的原因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身体状况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心脏疾病是溺水风险因素之一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抽筋也容易导致溺水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个体因素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不良习惯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饮酒后游泳容易导致事故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教育是预防溺水的第一步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家长教育孩子正确的游泳安全知识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事故发生时的重要应对措施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家庭应急处理预案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公共场所防溺水设施不完善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公共环境的安全设施问题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全社会共同努力预防溺水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政府和社会应加强对溺水事故的预防和处理措施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https://d.book118.com/508045135001006046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预防溺水，预警溺水</vt:lpstr>
      <vt:lpstr>目录</vt:lpstr>
      <vt:lpstr>第1章 疾病背景</vt:lpstr>
      <vt:lpstr> </vt:lpstr>
      <vt:lpstr>溺水的危害</vt:lpstr>
      <vt:lpstr>溺水的高危人群</vt:lpstr>
      <vt:lpstr>溺水的预防意义</vt:lpstr>
      <vt:lpstr>总结</vt:lpstr>
      <vt:lpstr>第2章 溺水的预防措施</vt:lpstr>
      <vt:lpstr>水上活动安全小贴士</vt:lpstr>
      <vt:lpstr>监护人的责任</vt:lpstr>
      <vt:lpstr>预警溺水的技巧</vt:lpstr>
      <vt:lpstr>溺水后的急救处理</vt:lpstr>
      <vt:lpstr> </vt:lpstr>
      <vt:lpstr>第3章 溺水的风险因素</vt:lpstr>
      <vt:lpstr>水质问题</vt:lpstr>
      <vt:lpstr>个体因素</vt:lpstr>
      <vt:lpstr>家庭教育</vt:lpstr>
      <vt:lpstr>社会环境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2024-09-26T16:47:29.438</cp:lastPrinted>
  <dcterms:created xsi:type="dcterms:W3CDTF">2024-09-26T08:47:29Z</dcterms:created>
  <dcterms:modified xsi:type="dcterms:W3CDTF">2024-09-26T08:47:31Z</dcterms:modified>
</cp:coreProperties>
</file>