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23E44-F4F1-4039-8CED-480ABB799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060F6-3669-453B-8FA5-3D4023E9C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AE3BB-FDE1-462C-9CC4-00E6D783E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EE2E0-41D9-44D2-85E9-7CFC1A96E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54F548-A8FE-47B3-A2A8-6FCC4A17B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EC7B2E-4F55-44DB-88DA-91BA1FC3D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6C4B32-65F1-4E9C-8C0D-8C9A71B15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D873A-9370-4E17-893E-565658A2A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3E385-80C5-4EE2-A970-92C033DB9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DE032-DD62-4E30-8242-45B875DD6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0022C-F9C2-48F5-8414-C3A969474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46062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推销模拟实训报告总结与反思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对未来实训的展望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实训目标与任务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提高销售技能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增强心理素质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理论联系实际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7383" r="1738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通过模拟真实销售环境，提升学员在销售过程中的沟通、谈判和演示等技能。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面对模拟的挑战和压力，锻炼学员的自信心、应变能力和抗挫能力。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通过分组合作，加强学员间的沟通与协作，提高团队整体的销售业绩。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将所学的销售理论知识应用到实际操作中，加深理解和记忆。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实训任务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学员需扮演销售员，通过与模拟客户的互动完成销售任务。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针对不同产品，制定相应的销售策略和方案。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与模拟客户进行价格、条款等谈判，达成销售协议。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根据模拟客户的反馈，调整销售策略，提高销售效果。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销售方案制定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模拟谈判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实训过程与执行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充分了解产品是成功推销的关键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在实训过程中，我们深入研究了产品的特点、功能、优势和卖点，以便能够清晰地向客户传达产品的价值。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了解产品的不足有助于扬长避短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除了研究产品的优点，我们还分析了产品的可能不足之处，以便在推销中避免提及或采取适当的策略来弥补这些不足。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我们分析了客户的购买决策过程，包括其关注的问题、疑虑和期望，以便更好地预测客户的需求和反应，并制定相应的推销策略。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了解客户的真实需求是推销成功的关键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在实训中，我们通过市场调研、与客户沟通等方式，深入了解客户的购买动机、需求和偏好，以便为客户提供更符合其需求的产品或解决方案。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分析客户的购买决策过程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482757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11711" y="2857500"/>
            <a:ext cx="1569720" cy="156972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08618" y="3289935"/>
            <a:ext cx="767048" cy="70418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AutoShape 10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推销策略制定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制定有针对性的推销策略是关键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在实训过程中，我们根据客户的反馈和市场的变化，及时调整推销策略，以更好地满足客户需求和提高销售业绩。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灵活调整推销策略以适应客户需求变化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基于对产品和客户的深入了解，我们制定了具体的推销策略，包括目标设定、产品定位、竞争分析等方面，以确保推销活动的有效性和针对性。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推销技巧应用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运用有效的推销技巧是提高销售成功率的关键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在实训过程中，我们运用了多种推销技巧，如建立信任关系、处理客户异议、促成交易等，以提高销售的成功率和客户的满意度。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不断反思和改进推销技巧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在实训过程中，我们不断反思自己的推销技巧和表现，吸取教训，总结经验，以便更好地提高自己的销售能力和水平。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实训成果与反馈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054" b="50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销售总额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在实训期间，我们团队共完成了100万的销售总额，达到了预期目标。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我们采用了多种销售策略，包括个性化推销、客户关系维护和团队协作等，这些策略在销售过程中发挥了重要作用。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销售难点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在销售过程中，我们遇到了一些难点，如客户需求多样化、竞争对手的低价策略等，但通过不断调整和改进，最终克服了这些困难。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https://d.book118.com/508046062063006027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2024-09-05T08:41:10.206</cp:lastPrinted>
  <dcterms:created xsi:type="dcterms:W3CDTF">2024-09-05T00:41:10Z</dcterms:created>
  <dcterms:modified xsi:type="dcterms:W3CDTF">2024-09-05T00:41:12Z</dcterms:modified>
</cp:coreProperties>
</file>