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A0D0F-2220-48F5-B3EC-41C5FC29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508C-EAFA-4660-BCB0-1CD7C2FA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78B26-F735-4131-81B9-65FADDCC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25342-0170-4242-858D-F0FA57EC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75A1A-DCD6-43E8-A8C5-01665270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A39F4-6443-49EA-A32A-8974A0AB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45820-3741-476C-9417-CD9EFC0DD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AA7FA-CBC7-46DB-A7CB-7AA3A421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093DC-02D7-45F3-9A9E-033C8EE8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682B9-13D6-4162-9273-95B6D3F9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DD65C-76FC-45FF-9935-FB6214ED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612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尿路感染护理诊断PPT\n## 1.尿路感染概述及病因\n### 1.1尿路感染的基本概念与分类\n### 1.2尿路感染的常见病因及危险因素\n### 1.3尿路感染的发病机制与病理生理\n## 2.尿路感染的临床表现与诊断\n### 2.1尿路感染的典型临床表现\n### 2.2尿路感染的实验室检查与诊断方法\n### 2.3尿路感染的影像学检查与诊断\n## 3.尿路感染的护理评估与诊断\n### 3.1尿路感染的护理评估要点\n### 3.2尿路感染的护理诊断依据\n### 3.3尿路感染的护理诊断分类\n## 4.尿路感染的治疗与护理\n### 4.1尿路感染的治疗原则与方法\n### 4.2尿路感染的药物治疗与护理\n### 4.3尿路感染的手术治疗与护理\n## 5.尿路感染的预防与健康教育\n### 5.1尿路感染的预防措施与方法\n### 5.2尿路感染的健康教育内容与方法\n### 5.3尿路感染的自我管理与随访\n## 6.尿路感染的护理管理与团队协作\n### 6.1尿路感染的护理管理策略与方法\n### 6.2尿路感染的团队协作与沟通\n### 6.3尿路感染的护理质量监控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尿路感染护理诊断PPT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尿路感染概述及病因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尿路感染（UTI）是指病原体在尿路内生长繁殖而引起的感染性疾病</a:t>
                </a:r>
                <a:endParaRPr/>
              </a:p>
            </p:txBody>
          </p:sp>
          <p:sp>
            <p:nvSpPr>
              <p:cNvPr id="2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上尿路感染：包括肾盂肾炎、输尿管炎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下尿路感染：包括膀胱炎、尿道炎</a:t>
                </a:r>
                <a:endParaRPr/>
              </a:p>
            </p:txBody>
          </p:sp>
        </p:grpSp>
        <p:grpSp>
          <p:nvGrpSpPr>
            <p:cNvPr id="2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根据病原体类型，尿路感染可分为以下几类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细菌性尿路感染：主要由大肠杆菌、克雷伯杆菌等细菌引起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病毒性尿路感染：主要由腺病毒、巨细胞病毒等病毒引起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真菌性尿路感染：主要由白色念珠菌、光滑念珠菌等真菌引起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寄生虫性尿路感染：主要由滴虫、蛲虫等寄生虫引起</a:t>
                </a:r>
                <a:endParaRPr/>
              </a:p>
            </p:txBody>
          </p:sp>
          <p:sp>
            <p:nvSpPr>
              <p:cNvPr id="2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细菌感染：大肠杆菌、克雷伯杆菌等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病毒感染：腺病毒、巨细胞病毒等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真菌感染：白色念珠菌、光滑念珠菌等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寄生虫感染：滴虫、蛲虫等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常见的病因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年龄：儿童、老年人抵抗力较弱，容易感染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性别：女性尿道较短，容易感染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遗传因素：部分人群可能存在遗传易感性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免疫系统功能低下：如糖尿病、艾滋病患者等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尿路结构异常：如肾结石、输尿管狭窄等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日常生活习惯：如久坐、憋尿等不良习惯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病原体进入尿路途径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上行感染：病原体从尿道进入膀胱，再上行至肾脏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下行感染：病原体从肾脏下行至膀胱和尿道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病原体在尿路内生长繁殖，引起局部炎症反应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炎症反应导致尿路组织损伤，出现尿路刺激症状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若感染未能得到有效控制，可能导致肾功能受损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尿路感染可引起尿道、膀胱、肾脏等器官的炎症病变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严重感染可能导致肾盂肾炎、肾功能不全等严重后果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尿路感染的临床表现与诊断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尿路刺激症状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尿频：尿次数增多，但每次尿量较少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尿急：尿意强烈，难以控制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尿痛：排尿时尿道疼痛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尿色异常：尿液呈浑浊、血尿等异常颜色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尿量减少：尿量明显减少，甚至无尿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尿气味异常：尿液有异味，如恶臭等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腰痛：肾区疼痛，特别是叩击痛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下腹部疼痛：膀胱刺激症状明显时可能出现下腹部疼痛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阴部不适：尿道口红肿、疼痛等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尿常规检查：检查尿液中白细胞、红细胞、蛋白质等指标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尿细菌培养：检查尿液中病原体种类和数量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血液检查：检查白细胞计数、C反应蛋白等炎症指标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尿路感染诊断明确后，还需进一步明确病原体类型和感染部位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腹部超声检查：了解肾脏、输尿管、膀胱等器官的结构和功能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腹部CT检查：对于复杂性尿路感染，可了解感染部位和范围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腹部X线检查：对于肾结石、输尿管结石等结石性尿路感染，可了解结石部位和大小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结合临床表现、实验室检查和影像学检查结果进行综合诊断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诊断明确后，根据感染部位和病原体类型制定治疗方案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尿路感染的护理评估与诊断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一般情况评估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精神状态：意识状态、情绪状态等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尿路刺激症状：尿频、尿急、尿痛等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尿液改变：尿色、尿量、尿气味等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局部症状：腰痛、下腹部疼痛、阴部不适等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实验室检查评估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尿常规检查：白细胞、红细胞、蛋白质等指标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尿细菌培养：病原体种类和数量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血液检查：白细胞计数、C反应蛋白等炎症指标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尿路感染的护理评估要点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护理诊断依据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影像学检查结果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护理诊断分类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尿路感染：根据感染部位和病原体类型进行分类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尿路刺激症状：根据尿频、尿急、尿痛等症状进行评估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尿液异常：根据尿色、尿量、尿气味等异常进行评估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局部症状：根据腰痛、下腹部疼痛、阴部不适等症状进行评估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尿路感染的护理诊断依据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尿路感染的护理诊断分类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上尿路感染：肾盂肾炎、输尿管炎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下尿路感染：膀胱炎、尿道炎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尿路刺激症状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尿痛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尿气味异常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阴部不适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https://d.book118.com/508046121043006037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尿路感染护理诊断PPT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2024-09-17T01:43:07.623</cp:lastPrinted>
  <dcterms:created xsi:type="dcterms:W3CDTF">2024-09-16T17:43:07Z</dcterms:created>
  <dcterms:modified xsi:type="dcterms:W3CDTF">2024-09-16T17:43:09Z</dcterms:modified>
</cp:coreProperties>
</file>