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88B2C4-8CA7-4981-948D-AE36F8E322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8B78F8-3821-4EBA-BB27-A27C1A7095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525489-1691-40FF-8432-127A9FE0FE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78489C-68D6-4C3C-8D9E-0AF9CD9C8E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EE2B08D-656B-4419-A3E8-02F02C135CB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C5AA0C0-ABF5-4A48-8BC9-0183704642C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EE21530-F16A-4982-BC07-086AA9B904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6B221D-B22B-44DB-87DA-A2C019238F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B97617-C5FD-40BF-9662-D577930457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B01672-716E-439D-B382-059BBE3F94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747E5C-726B-44EA-9569-314E30E26D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804705702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经济学关于金融史研究的方法视角及现存问题的若干认识课件</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金融史研究的方法视角</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现存问题与挑战</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案例分析：典型金融事件解读</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前景展望与改进建议</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结论与启示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课程背景与目的</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本课程旨在通过介绍经济学关于金融史研究的方法视角及现存问题，帮助学生掌握金融史研究的基本方法和技能，培养跨学科的综合分析能力。</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课程目的</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随着全球化的深入发展，金融市场和金融体系的历史演变对于理解当今金融市场的运作和预测未来趋势具有重要意义。</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全球化背景下金融史研究的重要性</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经济学为金融史研究提供了理论框架和分析工具，有助于深入剖析金融市场的内在逻辑和演变规律。</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经济学视角在金融史研究中的应用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经济学对金融史的理论贡献</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经济学为金融史研究提供了丰富的理论资源，如货币理论、金融市场理论、经济增长理论等，为解释金融市场的历史演变提供了有力支持。</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金融史对经济学研究的启示</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金融史研究揭示了金融市场的长期演变趋势和周期性特征，为经济学研究提供了历史背景和实证支持，有助于完善和发展经济学理论。</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经济学与金融史的互动关系</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经济学与金融史之间存在密切的互动关系，二者相互促进、共同发展。经济学为金融史研究提供理论指导和分析工具，而金融史研究则为经济学研究提供历史经验和实证依据。</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经济学与金融史关系概述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金融史研究的方法视角</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史料搜集与考证</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通过搜集、整理、考证各种文献资料，还原金融历史事件的真相。</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历史分期与阶段特征</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将金融史划分为不同的历史阶段，分析各阶段金融发展的特征。</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历史比较研究</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通过比较不同国家、不同时期的金融制度、政策等，揭示金融发展的共性与差异。</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历史学方法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运用供求理论和均衡分析方法，研究金融市场的运行机制和价格形成。</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供求分析与均衡理论</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从产权制度和制度变迁的角度，分析金融发展的动力和路径。</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产权理论与制度变迁</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探讨金融发展与经济增长之间的关系，揭示金融在经济发展中的作用。</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经济增长与金融发展</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经济学方法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527262" y="1849088"/>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35703" y="1849088"/>
            <a:ext cx="3294412" cy="3432906"/>
            <a:chOff x="1435703" y="1849088"/>
            <a:chExt cx="3294412" cy="3432906"/>
          </a:xfrm>
        </p:grpSpPr>
        <p:sp>
          <p:nvSpPr>
            <p:cNvPr id="4" name="AutoShape 4"/>
            <p:cNvSpPr/>
            <p:nvPr/>
          </p:nvSpPr>
          <p:spPr>
            <a:xfrm>
              <a:off x="1435703" y="18490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10800000">
              <a:off x="1435703" y="19875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Freeform 6"/>
          <p:cNvSpPr/>
          <p:nvPr/>
        </p:nvSpPr>
        <p:spPr>
          <a:xfrm>
            <a:off x="2699099" y="32826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5670599" y="1849088"/>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社会结构与社会网络</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社会学方法</a:t>
              </a:r>
            </a:p>
          </p:txBody>
        </p:sp>
      </p:grpSp>
      <p:sp>
        <p:nvSpPr>
          <p:cNvPr id="30" name="TextBox 30"/>
          <p:cNvSpPr txBox="1"/>
          <p:nvPr/>
        </p:nvSpPr>
        <p:spPr>
          <a:xfrm>
            <a:off x="5527262" y="2424430"/>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从社会结构和社会网络的角度，分析金融市场的参与者、金融机构之间的关系及其影响。</a:t>
            </a:r>
          </a:p>
        </p:txBody>
      </p:sp>
      <p:sp>
        <p:nvSpPr>
          <p:cNvPr id="31" name="AutoShape 31"/>
          <p:cNvSpPr/>
          <p:nvPr/>
        </p:nvSpPr>
        <p:spPr>
          <a:xfrm>
            <a:off x="5527262" y="3282680"/>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70599" y="3282680"/>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文化传统与社会心理</a:t>
            </a:r>
          </a:p>
        </p:txBody>
      </p:sp>
      <p:sp>
        <p:nvSpPr>
          <p:cNvPr id="33" name="TextBox 33"/>
          <p:cNvSpPr txBox="1"/>
          <p:nvPr/>
        </p:nvSpPr>
        <p:spPr>
          <a:xfrm>
            <a:off x="5527262" y="387707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研究文化传统和社会心理对金融行为和金融制度的影响。</a:t>
            </a:r>
          </a:p>
        </p:txBody>
      </p:sp>
      <p:sp>
        <p:nvSpPr>
          <p:cNvPr id="34" name="AutoShape 34"/>
          <p:cNvSpPr/>
          <p:nvPr/>
        </p:nvSpPr>
        <p:spPr>
          <a:xfrm>
            <a:off x="5527262" y="4771916"/>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527262" y="536630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分析社会变迁背景下金融创新的动因、过程和影响。</a:t>
            </a:r>
          </a:p>
        </p:txBody>
      </p:sp>
      <p:sp>
        <p:nvSpPr>
          <p:cNvPr id="36" name="TextBox 36"/>
          <p:cNvSpPr txBox="1"/>
          <p:nvPr/>
        </p:nvSpPr>
        <p:spPr>
          <a:xfrm>
            <a:off x="5688407" y="4771916"/>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社会变迁与金融创新</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政治制度与金融政策</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研究政治制度对金融政策制定和执行的影响，揭示政治与金融的相互作用。</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国际政治与金融合作</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探讨国际政治格局对金融合作的影响，以及金融合作在国际政治中的地位和作用。</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利益集团与金融决策</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分析利益集团在金融决策过程中的作用及其影响。</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政治学方法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现存问题与挑战</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4705" b="4705"/>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数据来源有限</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金融史研究中，很多重要数据往往难以获取，或者数据质量不高，这限制了研究的深度和广度。</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数据整理困难</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由于历史时期的金融数据往往不规范、不完整，数据整理成为一项艰巨的任务，需要投入大量时间和精力。</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数据解读存在主观性</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对历史数据的解读往往存在主观性，不同研究者可能对同一数据得出不同的结论。</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数据获取与整理问题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缺乏统一的理论框架</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目前金融史研究尚未形成统一的理论框架，不同学者采用不同的理论和方法进行研究，导致研究结论难以比较和整合。</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模型构建困难</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金融史研究中，很多现象难以用现有的经济学模型进行解释，需要构建新的模型，但模型构建本身存在很大的困难和不确定性。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模型验证困难</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由于历史数据的稀缺性和不完整性，对模型的验证变得非常困难，这使得研究者难以判断模型的有效性和适用性。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理论框架与模型构建问题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https://d.book118.com/508047057026006040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2024-09-18T10:13:18.419</cp:lastPrinted>
  <dcterms:created xsi:type="dcterms:W3CDTF">2024-09-18T02:13:18Z</dcterms:created>
  <dcterms:modified xsi:type="dcterms:W3CDTF">2024-09-18T02:13:20Z</dcterms:modified>
</cp:coreProperties>
</file>