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BDC5C-2696-4E69-A0B8-AC3E3F58E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4789A-E8CE-4072-8872-A356C6A4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A819F-32CB-45F1-BA4B-FBC36FA5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A20A9-8F1F-4DA7-B013-6F463506E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E41190-CE0D-4928-A3E3-B69B91C5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BF22C-F114-47D9-84AA-C65ACB89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E5723-EF7E-4DBB-A3BD-91B8A0E9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B7629-A48A-4473-8713-122275B03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152D8-1627-4C0B-B3C0-5468266F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3D931-ECD4-40B9-8699-5303CD2E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13F51-B48A-4A44-946F-48BCF4169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7062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产康知识普及与健康素养提升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产康知识介绍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健康素养提升的方法与途径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产康知识普及的途径与策略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产康与健康素养的关联与影响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产康知识普及与健康素养提升的未来展望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产康知识介绍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16" r="288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71" r="129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产康是指产妇在分娩后，通过一系列专业的康复措施，帮助其身体和心理恢复健康的过程。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产康对于产妇的身心健康至关重要，有助于减轻产后的疲劳、疼痛和不适，提高产妇的生活质量，促进家庭和谐。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包括盆底肌肉锻炼、腹部紧致、体质调理、心理调适等方面。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包括产康按摩、盆底肌电刺激、生物反馈、腹直肌修复等。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产康的主要内容与项目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产康适用于所有产妇，特别是对于有产后疲劳、盆底肌肉松弛、腹部肥胖等问题的女性。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在进行产康治疗前，产妇应向专业医生咨询，排除不适合进行产康治疗的情况，如严重的心血管疾病、感染等。同时，产妇应积极配合治疗师的要求，按时进行治疗，以保证效果。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产康的适用人群与注意事项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健康素养提升的方法与途径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健康素养是指个体获取、理解和处理基本健康信息，并运用这些信息维护和促进自身健康的能力。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健康素养是衡量一个国家或地区居民健康水平的重要指标，提高健康素养有助于降低慢性病发病率，减少医疗负担，促进全民健康。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健康素养的定义与重要性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健康素养的重要性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提高健康素养的途径与方法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通过学校、社区和医疗机构等渠道，开展健康教育活动，普及健康知识，提高公众对健康问题的认识。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利用电视、广播、报纸、网络等媒体，广泛传播健康知识和信息，增强公众的健康意识。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建立个人健康档案，记录个人健康信息，定期进行体检和健康评估，及时发现和处理健康问题。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鼓励个人自主学习，通过阅读、听讲座、参加培训等方式，提高自身的健康素养。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自我学习平台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社区干预措施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健康素养提升的实践案例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例如“全民健康科普行动”，通过电视、广播、报纸等媒体，向公众普及健康知识，提高居民的健康素养。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例如“健康快车”项目，通过组织专家讲座、开展健康义诊等形式，提高居民的健康素养和自我保健能力。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例如“健康社区行”，通过在社区开展健康教育活动、建立健康档案等形式，提高社区居民的健康素养和整体健康水平。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例如“健康中国”APP，提供丰富的健康知识和在线课程，帮助用户自主学习和提高自身健康素养。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产康知识普及的途径与策略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https://d.book118.com/508047062043006046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2024-09-27T03:10:00.492</cp:lastPrinted>
  <dcterms:created xsi:type="dcterms:W3CDTF">2024-09-26T19:10:00Z</dcterms:created>
  <dcterms:modified xsi:type="dcterms:W3CDTF">2024-09-26T19:10:02Z</dcterms:modified>
</cp:coreProperties>
</file>