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3F5B9-DE7D-4442-8B36-F12C9148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8E7CD-8CC1-4316-8C2D-60EEA9372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009DA-4994-437B-8015-20C46BD8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B2D60-6FD6-4D7C-88FC-59EC56C68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E82D0-2D81-414B-8627-AF3CA99E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3C036-4FA9-45B8-9A1D-CC65CA18F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99598-C452-4412-9E8F-88C0689B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92496-66CE-4AF6-8D40-4F19DC1F5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3C2FC-A665-4757-89D6-6320BA3C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50909-E76B-432D-9E28-8BE38A58D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8ED9B-295D-4128-8876-0317EA50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7110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如何预防衰老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良好生活习惯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防晒与抗氧化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定期体检与及时治疗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健康饮食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摄入足够的蛋白质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蛋白质是细胞修复和生长的重要营养素，可以从鱼、肉、蛋、豆类等食物中获取。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多吃新鲜蔬菜和水果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蔬菜和水果富含维生素、矿物质和抗氧化物质，有助于保持身体健康和皮肤年轻。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适量摄入脂肪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适量的脂肪对身体健康是必要的，但是应该选择健康的脂肪来源，如橄榄油、鱼油等。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" r="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合理安排餐次和时间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保持规律的饮食习惯，避免暴饮暴食，有助于控制热量摄入。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过度饮食会导致身体肥胖和各种慢性疾病，应该保持适当的饮食量。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少吃高热量食物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高热量食物如油炸食品、甜点等，过多摄入会增加身体负担，加速衰老。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控制热量摄入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富含维生素C的食物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维生素C具有抗氧化作用，可以促进胶原蛋白的合成，保持皮肤弹性和光泽。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富含维生素E的食物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维生素E是一种脂溶性抗氧化物质，可以保护细胞膜和脂质不受氧化损伤。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富含硒的食物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硒是一种重要的抗氧化剂，可以增强身体对自由基的清除能力，延缓衰老。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多摄入抗氧化食物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慢跑是一项低强度有氧运动，能够提高心肺功能，促进血液循环，有助于延缓衰老。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571" b="105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游泳是一项全身性有氧运动，能够增强心肺功能，改善心血管健康，延缓肌肉萎缩和骨质疏松。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快走是一项简单易行的有氧运动，能够提高心肺功能，促进新陈代谢，有助于延缓衰老。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举重是一项基础力量训练，能够增强肌肉力量，提高身体代谢水平，有助于延缓衰老。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俯卧撑是一项简单易行的力量训练，能够增强上肢和胸肌力量，提高身体稳定性。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仰卧起坐是一项针对核心肌群的力量训练，能够增强腹部肌肉力量，提高身体平衡性。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仰卧起坐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瑜伽是一项低强度伸展运动，能够舒缓肌肉紧张，改善身体柔韧性，有助于延缓衰老。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拉伸运动能够舒缓肌肉紧张，改善血液循环，有助于延缓衰老。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舞蹈是一项全身性伸展运动，能够提高身体协调性和灵活性，有助于延缓衰老。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伸展运动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良好生活习惯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13" b="163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睡眠不足会导致皮肤松弛、皱纹和黑眼圈，还会影响免疫力和记忆力。保持充足的睡眠有助于修复身体机能，维持身体健康。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成年人每晚应保证7-9小时的睡眠时间，尽量保持规律的作息时间，避免熬夜和过度疲劳。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吸烟和过量饮酒都会加速身体衰老，增加患上多种疾病的风险，如肺癌、肝病和心血管疾病等。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戒烟和限制饮酒量是预防衰老的重要措施，同时也有助于维持身体健康。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https://d.book118.com/508047110055006024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2024-08-31T13:00:50.898</cp:lastPrinted>
  <dcterms:created xsi:type="dcterms:W3CDTF">2024-08-31T05:00:50Z</dcterms:created>
  <dcterms:modified xsi:type="dcterms:W3CDTF">2024-08-31T05:00:53Z</dcterms:modified>
</cp:coreProperties>
</file>