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65853-0273-4936-A8B1-71AFF82FF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EE48E-D73E-4E31-B4C2-A276C6D0A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B4D17-ADA5-4854-9269-E30E5DDE9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4B5D0-76ED-4A20-9D3C-2F2470849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FEA103-A24F-4D71-850F-D9866FADF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72878E-10D3-4E0E-BC8F-E55038B69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041414-C344-4C73-BBDD-7329B28EA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30D06-4E8B-4B8F-A055-BC559745F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60782-E24C-48A0-9310-DEA954288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6F118-3AA5-4082-AAA5-2D62DB35D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693AE-98EE-4F83-A91A-4A8B17BDF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47122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《水利科技与经济》杂志社投稿</a:t>
            </a:r>
            <a:endParaRPr lang="en-US" sz="5175" b="1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2300">
              <a:solidFill>
                <a:srgbClr val="FFFFFF">
                  <a:alpha val="46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92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投稿前准备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投稿流程与规范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稿件内容与质量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期刊选择与定位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与编辑部沟通与联系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注意事项与建议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投稿前准备</a:t>
            </a:r>
            <a:endParaRPr lang="en-US" sz="38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明确自己的研究方向，如水资源管理、水环境保护、水灾害防治等。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确定研究领域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在研究方向下，选择一个具有创新性、实用性和学术价值的研究主题。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选定研究主题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针对研究主题，提出具体的研究问题，明确研究目标和范围。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细化研究问题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确定研究方向与主题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做好笔记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在阅读过程中，做好笔记和摘要，记录重要观点、数据和研究方法。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文献检索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利用图书馆、学术数据库等资源进行文献检索，收集与研究主题相关的学术论文、报告等。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阅读与分析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认真阅读收集到的文献资料，分析研究现状、发展趋势和存在的问题。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查阅相关文献与资料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对实验数据进行整理、分类和统计分析，确保数据的准确性和完整性。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整理实验数据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将研究成果以图表、表格等形式进行可视化展示，便于审稿人和读者理解。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汇总研究成果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在整理好数据和成果的基础上，编写研究报告，阐述研究背景、方法、结果和结论。报告要求逻辑清晰、语言简练、数据可靠。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编写研究报告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378" r="1237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整理研究成果与数据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投稿流程与规范</a:t>
            </a:r>
            <a:endParaRPr lang="en-US" sz="38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投稿要求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稿件应具有创新性、学术性和实用性，未在国内外公开发表过，且不存在一稿多投的情况。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保密审查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涉及国家秘密、商业秘密和个人隐私的内容，请作者自行进行保密审查，确保不泄露相关信息。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在线投稿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请通过《水利科技与经济》杂志官方网站在线投稿系统提交稿件。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投稿方式及要求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4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标题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简明扼要地概括文章主题，一般不超过20个字。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4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作者及单位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包括作者姓名、单位全称、所在城市及邮政编码。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4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摘要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概述文章的研究目的、方法、结果和结论，字数控制在200字以内。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4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关键词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选取3~5个能反映文章主题的词汇作为关键词。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05</a:t>
            </a:r>
            <a:endParaRPr lang="en-US" sz="4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正文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采用宋体五号字，单倍行距，段前段后0.5行。图表清晰，标注规范。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06</a:t>
            </a:r>
            <a:endParaRPr lang="en-US" sz="4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参考文献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按照国家标准《文后参考文献著录规则》进行著录。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稿件格式与排版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修改意见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若稿件在审稿过程中被要求修改，作者应认真对待审稿专家的意见，对稿件进行相应修改和完善。修改后的稿件需再次提交至在线投稿系统。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审稿流程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稿件提交后，将经过初审、专家评审和终审三个环节。每个环节都会根据稿件质量和学术价值进行评估和筛选。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录用通知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经过终审的稿件，若被录用，作者将收到正式的录用通知及版面费缴纳通知。未被录用的稿件，作者可另投他刊。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提交审稿与修改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稿件内容与质量</a:t>
            </a:r>
            <a:endParaRPr lang="en-US" sz="38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67" r="13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所投稿件必须是未曾在其他期刊或媒体上公开发表过的原创作品。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未曾发表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稿件将经过严格的重复率检测，确保内容的原创性。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重复率检测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严禁抄袭、剽窃、一稿多投等学术不端行为。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学术不端行为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原创性要求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研究深度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稿件应具有较高的学术水平和研究深度，能够反映水利科技领域的最新研究成果和进展。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创新性</a:t>
            </a:r>
            <a:endParaRPr lang="en-US" sz="23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鼓励提出新理论、新方法、新技术和新应用等方面的创新性研究成果。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实用性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稿件应具有明确的实用价值和现实意义，能够推动水利科技的发展和应用。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学术价值评估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https://d.book118.com/508047122006006032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2024-09-09T06:04:13.982</cp:lastPrinted>
  <dcterms:created xsi:type="dcterms:W3CDTF">2024-09-08T22:04:14Z</dcterms:created>
  <dcterms:modified xsi:type="dcterms:W3CDTF">2024-09-08T22:04:15Z</dcterms:modified>
</cp:coreProperties>
</file>