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809F4-960F-427C-8C71-CAE00B877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945AF-0B46-4A86-ABA2-94D5579CC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ACA87-37A3-457C-92E0-4770AB4A4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F3533-3D1C-414C-9E7A-2F579E471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3E6E1E-2001-470C-BD5B-429AD1BDD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AF9432-35F2-40D9-9588-21A7BEF85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A9EC95-211D-497E-8091-2346FEC74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802E7-A310-4C5D-8C80-B1030E542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EDBCA-6B3D-4022-B8CE-1DAE0233B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4090D-2694-48F3-9CF4-5BA157AB2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311A3-2DE8-477B-9F72-905FC65FE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4714104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商务谈判技巧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商务谈判概述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商务谈判的策略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商务谈判的技巧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商务谈判的礼仪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商务谈判的实战案例分析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商务谈判概述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17" r="32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商务谈判的定义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商务谈判是一种有组织、有计划、有目的的商业活动，其目的是为了实现商业利益和达成商业目标。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商务谈判是指在商业活动中，双方或多方为了达成某项协议或交易，就交易条件进行协商和谈判的过程。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622" r="1262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商务谈判是商业活动中必不可少的一环，是达成商业合作和交易的关键环节。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通过商务谈判，可以充分了解对方的需求和条件，更好地掌握市场信息和商业机会。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商务谈判的成功与否直接影响到企业的经济利益和市场竞争力。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商务谈判的重要性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按谈判参与方数量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按谈判内容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按谈判地位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按谈判方式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商务谈判的分类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一对一谈判、小组谈判、多边谈判。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价格谈判、合同条款谈判、商业合作谈判。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主动方、被动方、中立方。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面对面谈判、电话谈判、在线谈判。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商务谈判的策略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082" b="300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开局策略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在谈判初期，建立互信是关键。通过分享共同的兴趣、讨论彼此的期望，以及展示诚意和透明度，可以促进信任。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明确目标与底线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在谈判开始前，清晰地设定个人和团队的目标以及底线。这有助于在谈判中保持焦点和灵活性。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设定议程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提前与对方分享谈判议程，确保所有要点都得到讨论，并鼓励对方提出建议或调整。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在谈判过程中，确保充分倾听对方的观点和需求。有效的倾听有助于更好地理解对方立场，并寻找共同点。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通过提问，可以深入了解对方的需求、关注点和顾虑。探询性问题有助于建立理解，并展示对对方观点的尊重。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提问与探询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78" r="1757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875" r="5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根据谈判情况，适时提供事实、数据和案例，支持自己的观点和提议。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提供信息与证据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中局策略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处理反对意见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若存在未解决的问题或反对意见，需认真考虑并提出解决方案。避免在最后阶段让小问题阻碍大局。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总结与确认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在谈判接近尾声时，总结双方的共识、协议和承诺。确保所有达成的协议都被清晰记录并得到确认。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提出下一步计划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明确下一步的行动计划和责任人，确保谈判成果得以实施。这有助于巩固谈判成果并建立未来合作的基础。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458" b="14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5792" b="15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收局策略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商务谈判的技巧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在商务谈判中，倾听是关键。谈判者需要全神贯注地听取对方的意见和需求，理解对方的立场和关切点。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有效的倾听技巧包括保持眼神接触、不打断对方、主动复述和澄清对方的观点等。通过倾听，谈判者可以更好地了解对方的需求和期望，从而更好地制定自己的谈判策略。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https://d.book118.com/508047141045006031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2024-09-08T05:31:05.150</cp:lastPrinted>
  <dcterms:created xsi:type="dcterms:W3CDTF">2024-09-07T21:31:05Z</dcterms:created>
  <dcterms:modified xsi:type="dcterms:W3CDTF">2024-09-07T21:31:07Z</dcterms:modified>
</cp:coreProperties>
</file>