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888B97-9B26-43DB-B048-46D7139290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E864BF-04EF-464C-B5B1-A5BA4B2789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C5B2098-A470-46F0-A206-F0DE686BFB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631EE87-2C70-47B5-AFEC-F340BFA475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F4ABC6-02AE-4E45-8548-83406CCFAEA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4006959-5256-4286-802B-D963BE934A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DD47021-BA09-4490-AA89-F62CAD39239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788219-6C8E-4C88-9BD4-691478277D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AAD272-7F21-414A-816D-75E23B4825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45766A-603F-4AD4-9123-511178A8F4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14B357-3652-425D-8B4B-C9A327957E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5103503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《统计过程控制》ppt课件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统计过程控制基础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统计过程控制的应用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统计过程控制的工具和技术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统计过程控制的实施与优化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案例研究</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引言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本课程将介绍统计过程控制的基本原理、方法和应用，旨在帮助学生掌握这一重要的质量控制工具。</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统计过程控制是一种利用统计技术对生产过程进行监控和管理的质量控制方法。</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它通过对生产过程中的关键质量特性进行监测、分析和控制，以达到稳定生产、提高产品质量的目的。</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课程简介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课程目标</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掌握统计过程控制的基本原理和方法。</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学习如何应用控制图、过程能力分析等技术进行过程监控和控制。</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了解如何识别和测量关键质量特性。</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提高分析和解决实际生产过程中质量问题的能力。</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统计过程控制基础</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过程控制理论</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过程控制理论是质量管理领域中的重要理论，它强调通过控制生产过程中的关键因素来保证产品质量和稳定性。</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过程控制理论的应用范围</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过程控制理论不仅适用于制造业，还广泛应用于服务业、医疗保健等领域。通过控制关键因素，可以确保服务质量和治疗效果的稳定。</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过程控制理论的实践方法</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350">
                  <a:solidFill>
                    <a:schemeClr val="dk1">
                      <a:alpha val="100000"/>
                    </a:schemeClr>
                  </a:solidFill>
                  <a:latin typeface="Microsoft Yahei"/>
                  <a:ea typeface="Microsoft Yahei"/>
                  <a:cs typeface="Microsoft Yahei"/>
                </a:rPr>
                <a:t>实施过程控制理论需要收集数据、分析数据、确定关键因素、制定控制计划和持续监控。通过这些步骤，可以有效地控制生产和服务过程中的关键因素。</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过程控制理论的基本概念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9275" r="192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控制图理论的基本原理</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控制图是一种统计工具，用于监控生产过程中的关键质量特性。通过将实际数据绘制在控制图上，可以判断生产过程的稳定性和异常情况。</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控制图的种类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常见的控制图包括均值-极差图、均值-标准差图和单值-移动极差图等。这些控制图适用于不同的生产环境和数据分布情况。</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控制图理论的实践应用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在实践中，控制图理论可以帮助企业及时发现生产过程中的异常情况，采取相应措施解决问题，并持续改进生产过程。通过控制图，企业可以更好地了解生产过程的状态和稳定性。</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控制图理论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06316"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004"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过程能力指数是衡量生产过程性能的重要指标，它表示生产过程在一定时间内能够稳定地生产出合格品的能力。</a:t>
            </a:r>
          </a:p>
        </p:txBody>
      </p:sp>
      <p:sp>
        <p:nvSpPr>
          <p:cNvPr id="5" name="AutoShape 5"/>
          <p:cNvSpPr/>
          <p:nvPr/>
        </p:nvSpPr>
        <p:spPr>
          <a:xfrm>
            <a:off x="4447354"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16087"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79042"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计算过程能力指数需要分析生产过程中的数据，包括产品规格、实际数据、公差等。通过计算这些数据的分布和概率，可以得出过程能力指数的值。</a:t>
            </a:r>
          </a:p>
        </p:txBody>
      </p:sp>
      <p:sp>
        <p:nvSpPr>
          <p:cNvPr id="8" name="AutoShape 8"/>
          <p:cNvSpPr/>
          <p:nvPr/>
        </p:nvSpPr>
        <p:spPr>
          <a:xfrm>
            <a:off x="8188393" y="1516114"/>
            <a:ext cx="24384" cy="4312095"/>
          </a:xfrm>
          <a:prstGeom prst="rect">
            <a:avLst/>
          </a:prstGeom>
          <a:gradFill>
            <a:gsLst>
              <a:gs pos="0">
                <a:schemeClr val="accent2">
                  <a:alpha val="100000"/>
                </a:schemeClr>
              </a:gs>
              <a:gs pos="100000">
                <a:schemeClr val="accent1">
                  <a:alpha val="10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057126" y="1355266"/>
            <a:ext cx="286918" cy="321696"/>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517616" y="2292458"/>
            <a:ext cx="2981325" cy="3467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实践中，企业可以根据过程能力指数的值来判断生产过程的性能和稳定性。如果过程能力指数较低，则说明生产过程存在较大波动或异常情况，需要采取措施进行改进。通过提高过程能力指数，可以提高产品质量和稳定性，降低不良品率，提高企业竞争力。</a:t>
            </a:r>
          </a:p>
        </p:txBody>
      </p:sp>
      <p:sp>
        <p:nvSpPr>
          <p:cNvPr id="11" name="TextBox 11"/>
          <p:cNvSpPr txBox="1"/>
          <p:nvPr/>
        </p:nvSpPr>
        <p:spPr>
          <a:xfrm>
            <a:off x="93800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过程能力指数的概念</a:t>
            </a:r>
          </a:p>
        </p:txBody>
      </p:sp>
      <p:sp>
        <p:nvSpPr>
          <p:cNvPr id="12" name="TextBox 12"/>
          <p:cNvSpPr txBox="1"/>
          <p:nvPr/>
        </p:nvSpPr>
        <p:spPr>
          <a:xfrm>
            <a:off x="4693027"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过程能力指数的计算方法</a:t>
            </a:r>
          </a:p>
        </p:txBody>
      </p:sp>
      <p:sp>
        <p:nvSpPr>
          <p:cNvPr id="13" name="TextBox 13"/>
          <p:cNvSpPr txBox="1"/>
          <p:nvPr/>
        </p:nvSpPr>
        <p:spPr>
          <a:xfrm>
            <a:off x="8508764" y="1247741"/>
            <a:ext cx="3057525" cy="1133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325" b="1">
                <a:solidFill>
                  <a:schemeClr val="accent1">
                    <a:alpha val="100000"/>
                  </a:schemeClr>
                </a:solidFill>
                <a:latin typeface="Microsoft Yahei"/>
                <a:ea typeface="Microsoft Yahei"/>
                <a:cs typeface="Microsoft Yahei"/>
              </a:rPr>
              <a:t>过程能力指数的应用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过程能力指数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统计过程控制的应用</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生产流程监控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通过实时监测生产过程中的各种参数，确保产品质量和生产效率。</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质量控制</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运用统计方法对产品质量进行检测和控制，预防不合格品的产生。</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工艺改进</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通过数据分析发现生产过程中的瓶颈和问题，优化工艺流程。</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制造业应用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服务质量监控</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对服务过程进行实时监测，提高客户满意度。</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流程优化</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运用统计过程控制方法对服务流程进行分析和改进。</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需求预测</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通过分析历史数据预测客户需求，优化服务资源配置。</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服务业应用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181" b="10181"/>
          <a:stretch>
            <a:fillRect/>
          </a:stretch>
        </p:blipFill>
        <p:spPr>
          <a:xfrm>
            <a:off x="454963" y="1569535"/>
            <a:ext cx="4219249" cy="4219248"/>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公共安全监控</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对公共安全事件进行实时监测和预警，保障公众安全。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政府决策支持</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运用统计数据为政府决策提供科学依据。</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公共服务质量评估</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对公共部门服务质量进行评估和改进，提高公众满意度。</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公共部门应用</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https://d.book118.com/508051035035006033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2024-09-11T04:00:21.476</cp:lastPrinted>
  <dcterms:created xsi:type="dcterms:W3CDTF">2024-09-10T20:00:21Z</dcterms:created>
  <dcterms:modified xsi:type="dcterms:W3CDTF">2024-09-10T20:00:23Z</dcterms:modified>
</cp:coreProperties>
</file>