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E552EF-2243-429F-86D3-47E8F29324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433CB7-ED6C-48B8-83D7-719301E9CE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C9C1E0-16B4-40E8-B5E6-D1F0B9340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565EF1-EC42-47BD-9A92-222864CE4E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902EDA-E152-4A9E-887A-9F5DFEAAA3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073A4F-8BD9-4CF5-BA8F-A55EF1BE8F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66F390-84A7-4BDA-BA60-89294C147A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216858-A4E1-40F4-8111-2308DF4C12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9BE9B9-2F4A-47D7-9F88-06E735B937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15BB48-83F9-4945-B78E-D5A6601A0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6D1E3B-9C0D-4310-B8D6-773C89F3ED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05110610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团区委思想宣传工作心得总结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团区委思想宣传工作概述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思想宣传工作的方法和策略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团区委思想宣传工作的挑战和对策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思想宣传工作的创新和发展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团区委思想宣传工作的展望和建议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团区委作为党的重要组织，必须积极宣传党的方针政策，确保青年群体能够及时了解并响应党的号召。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贯彻党的方针政策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青年是国家的未来和民族的希望，团区委通过思想宣传工作，引导青年树立正确的世界观、人生观和价值观。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引导青年思想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5000" r="25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21125" b="211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团区委通过宣传先进典型、组织实践活动等方式，帮助青年提升综合素质，促进青年成长成才。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促进青年成长成才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宣传内容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包括党的方针政策、社会主义核心价值观、青年成长成才等方面的内容。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宣传形式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通过线上线下相结合的方式，如微信公众号、微博、抖音等新媒体平台，以及讲座、论坛、实践活动等传统形式进行宣传。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宣传效果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通过调查问卷、数据分析等方式对宣传效果进行评估，及时总结经验教训，不断改进宣传方式和方法。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团区委思想宣传工作概述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传播党的理论和路线方针政策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通过组织学习、宣传宣讲等方式，将党的最新理论和路线方针政策及时传达给广大团员青年，引导他们树立正确的世界观、人生观和价值观。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弘扬社会主义核心价值观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积极培育和践行社会主义核心价值观，通过开展主题教育、道德讲堂等活动，引导团员青年自觉追求高尚的道德品质和健康的生活情趣。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服务青年成长发展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关注青年成长发展中的热点、难点问题，提供有针对性的思想引导和心理辅导，促进青年全面发展。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工作目标和任务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工作内容和流程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制定宣传计划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根据上级要求和实际情况，制定切实可行的宣传计划，明确宣传主题、时间、地点等要素。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组织宣传活动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通过举办讲座、研讨会、培训班等形式，组织团员青年深入学习党的理论和路线方针政策，提高他们的政治觉悟和思想认识。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加强舆论引导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密切关注网络舆情和青年思想动态，及时发布权威信息，回应社会关切，引导青年理性看待问题，形成正确的舆论导向。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评估宣传效果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定期对宣传工作进行评估，总结经验教训，不断改进宣传方式和手段，提高宣传工作的针对性和实效性。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通过思想宣传工作，广大团员青年的政治素质得到显著提高，他们更加坚定信仰信念，积极投身中国特色社会主义伟大事业。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提高团员青年政治素质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思想宣传工作不仅关注青年的思想政治状况，还关注他们的心理健康、职业发展等方面的问题，为青年全面发展提供了有力支持。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促进青年全面发展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通过思想宣传工作，团组织的凝聚力和影响力得到进一步提升，团员青年更加紧密地团结在团组织周围，共同为实现中华民族伟大复兴的中国梦而奋斗。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增强团组织凝聚力和影响力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工作成果和影响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思想宣传工作的方法和策略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演讲、讲座等口头宣传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通过演讲、讲座等形式，将思想理念、政策方针等传达给听众，具有互动性强、易于理解的优势。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电视、广播等电子媒介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借助电视、广播等电子媒介，将宣传内容以声音、图像等形式呈现给广大受众，具有覆盖面广、传播迅速的特点。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宣传册、海报等纸质媒介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通过设计精美的宣传册和海报，将重要信息和价值观念传达给目标受众，具有直观、易于保存的特点。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传统宣传方法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网络直播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通过网络直播的形式，将宣传内容以视频、音频等形式呈现给受众，具有直观、生动的特点。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社交媒体平台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利用微博、微信等社交媒体平台，发布宣传信息，与受众进行互动和交流，具有实时性、互动性强的优势。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短视频平台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在抖音、快手等短视频平台发布宣传视频，以轻松、有趣的方式吸引受众关注，具有传播迅速、易于接受的特点。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1333" r="1133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新媒体宣传方法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4083" b="1408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采用轻松有趣、互动性强的宣传方式，如动漫、游戏等，激发青少年的兴趣和参与热情。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针对青少年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结合单位实际情况和员工需求，开展针对性的宣传活动，如政策宣讲、技能培训等。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针对企事业单位员工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通过社区活动、志愿服务等形式，将宣传内容融入居民日常生活中，提高居民的认知度和参与度。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针对社区居民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针对不同受众的宣传策略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https://d.book118.com/508051106103006035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2024-09-14T13:39:41.416</cp:lastPrinted>
  <dcterms:created xsi:type="dcterms:W3CDTF">2024-09-14T05:39:41Z</dcterms:created>
  <dcterms:modified xsi:type="dcterms:W3CDTF">2024-09-14T05:39:43Z</dcterms:modified>
</cp:coreProperties>
</file>