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9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7446C-67E7-4365-99F9-18982D161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B93F4-FA6E-4897-8D21-EA9B75478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74E33-83E4-44AE-AAF0-DF2044E9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C0197-91D3-4468-BA61-761EE5AF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94620-AD62-4F81-9212-44E4B45E3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E4980B-FF83-4BB0-AFBF-23E692912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7DA0B-D99B-443E-9044-0918D1FA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2962F-222B-44CA-B45E-A6BADAAF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5DF22-5183-4548-8CDC-269811C48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36BBC-75F6-4A65-B5A4-6EF6F487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259FA-6B76-4C71-86AE-276D20D87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96" r:id="rId2"/>
    <p:sldLayoutId id="2147489197" r:id="rId3"/>
    <p:sldLayoutId id="2147489198" r:id="rId4"/>
    <p:sldLayoutId id="2147489199" r:id="rId5"/>
    <p:sldLayoutId id="2147489200" r:id="rId6"/>
    <p:sldLayoutId id="2147489201" r:id="rId7"/>
    <p:sldLayoutId id="2147489202" r:id="rId8"/>
    <p:sldLayoutId id="2147489203" r:id="rId9"/>
    <p:sldLayoutId id="2147489204" r:id="rId10"/>
    <p:sldLayoutId id="214748920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15" Type="http://schemas.openxmlformats.org/officeDocument/2006/relationships/tags" Target="../tags/tag261.xml" /><Relationship Id="rId16" Type="http://schemas.openxmlformats.org/officeDocument/2006/relationships/tags" Target="../tags/tag262.xml" /><Relationship Id="rId17" Type="http://schemas.openxmlformats.org/officeDocument/2006/relationships/tags" Target="../tags/tag263.xml" /><Relationship Id="rId18" Type="http://schemas.openxmlformats.org/officeDocument/2006/relationships/tags" Target="../tags/tag264.xml" /><Relationship Id="rId19" Type="http://schemas.openxmlformats.org/officeDocument/2006/relationships/tags" Target="../tags/tag265.xml" /><Relationship Id="rId2" Type="http://schemas.openxmlformats.org/officeDocument/2006/relationships/tags" Target="../tags/tag248.xml" /><Relationship Id="rId20" Type="http://schemas.openxmlformats.org/officeDocument/2006/relationships/tags" Target="../tags/tag266.xml" /><Relationship Id="rId21" Type="http://schemas.openxmlformats.org/officeDocument/2006/relationships/tags" Target="../tags/tag26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18" Type="http://schemas.openxmlformats.org/officeDocument/2006/relationships/tags" Target="../tags/tag284.xml" /><Relationship Id="rId19" Type="http://schemas.openxmlformats.org/officeDocument/2006/relationships/tags" Target="../tags/tag285.xml" /><Relationship Id="rId2" Type="http://schemas.openxmlformats.org/officeDocument/2006/relationships/tags" Target="../tags/tag268.xml" /><Relationship Id="rId20" Type="http://schemas.openxmlformats.org/officeDocument/2006/relationships/tags" Target="../tags/tag286.xml" /><Relationship Id="rId21" Type="http://schemas.openxmlformats.org/officeDocument/2006/relationships/tags" Target="../tags/tag287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2051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2024年虚拟现实的爆发年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虚拟现实技术的发展历程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2024年虚拟现实技术的应用场景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2024年虚拟现实技术的市场规模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2024年虚拟现实技术的竞争格局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2024年虚拟现实技术的发展趋势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虚拟现实技术的发展历程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625"/>
          </a:bodyPr>
          <a:lstStyle/>
          <a:p>
            <a:r>
              <a:rPr lang="zh-CN" altLang="en-US"/>
              <a:t>虚拟现实技术的起源</a:t>
            </a:r>
            <a:endParaRPr lang="zh-CN" altLang="en-US"/>
          </a:p>
        </p:txBody>
      </p:sp>
      <p:sp>
        <p:nvSpPr>
          <p:cNvPr id="1049082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2889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标题"/>
          <p:cNvSpPr txBox="1"/>
          <p:nvPr>
            <p:custDataLst>
              <p:tags r:id="rId3"/>
            </p:custDataLst>
          </p:nvPr>
        </p:nvSpPr>
        <p:spPr>
          <a:xfrm>
            <a:off x="4533406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86" name="文本框 25"/>
          <p:cNvSpPr txBox="1"/>
          <p:nvPr>
            <p:custDataLst>
              <p:tags r:id="rId4"/>
            </p:custDataLst>
          </p:nvPr>
        </p:nvSpPr>
        <p:spPr>
          <a:xfrm>
            <a:off x="4533406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1970年代：虚拟现实技术的初步发展，出现了一些早期的虚拟现实系统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88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158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标题"/>
          <p:cNvSpPr txBox="1"/>
          <p:nvPr>
            <p:custDataLst>
              <p:tags r:id="rId6"/>
            </p:custDataLst>
          </p:nvPr>
        </p:nvSpPr>
        <p:spPr>
          <a:xfrm>
            <a:off x="1805675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92" name="文本框 25"/>
          <p:cNvSpPr txBox="1"/>
          <p:nvPr>
            <p:custDataLst>
              <p:tags r:id="rId7"/>
            </p:custDataLst>
          </p:nvPr>
        </p:nvSpPr>
        <p:spPr>
          <a:xfrm>
            <a:off x="1805675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1960年代：虚拟现实技术的概念首次提出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094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352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标题"/>
          <p:cNvSpPr txBox="1"/>
          <p:nvPr>
            <p:custDataLst>
              <p:tags r:id="rId9"/>
            </p:custDataLst>
          </p:nvPr>
        </p:nvSpPr>
        <p:spPr>
          <a:xfrm>
            <a:off x="9988869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098" name="文本框 25"/>
          <p:cNvSpPr txBox="1"/>
          <p:nvPr>
            <p:custDataLst>
              <p:tags r:id="rId10"/>
            </p:custDataLst>
          </p:nvPr>
        </p:nvSpPr>
        <p:spPr>
          <a:xfrm>
            <a:off x="9988869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1990年代：虚拟现实技术开始进入商业领域，出现了一些商业化的虚拟现实产品和服务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00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620" y="1452313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标题"/>
          <p:cNvSpPr txBox="1"/>
          <p:nvPr>
            <p:custDataLst>
              <p:tags r:id="rId12"/>
            </p:custDataLst>
          </p:nvPr>
        </p:nvSpPr>
        <p:spPr>
          <a:xfrm>
            <a:off x="7261138" y="1626509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04" name="文本框 36"/>
          <p:cNvSpPr txBox="1"/>
          <p:nvPr>
            <p:custDataLst>
              <p:tags r:id="rId13"/>
            </p:custDataLst>
          </p:nvPr>
        </p:nvSpPr>
        <p:spPr>
          <a:xfrm>
            <a:off x="7261138" y="2441424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1980年代：虚拟现实技术逐渐成熟，出现了更多的虚拟现实设备和应用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06" name="标题"/>
          <p:cNvSpPr txBox="1"/>
          <p:nvPr>
            <p:custDataLst>
              <p:tags r:id="rId14"/>
            </p:custDataLst>
          </p:nvPr>
        </p:nvSpPr>
        <p:spPr>
          <a:xfrm>
            <a:off x="3641071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08" name="标题"/>
          <p:cNvSpPr txBox="1"/>
          <p:nvPr>
            <p:custDataLst>
              <p:tags r:id="rId15"/>
            </p:custDataLst>
          </p:nvPr>
        </p:nvSpPr>
        <p:spPr>
          <a:xfrm>
            <a:off x="913339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10" name="标题"/>
          <p:cNvSpPr txBox="1"/>
          <p:nvPr>
            <p:custDataLst>
              <p:tags r:id="rId16"/>
            </p:custDataLst>
          </p:nvPr>
        </p:nvSpPr>
        <p:spPr>
          <a:xfrm>
            <a:off x="9096533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12" name="标题"/>
          <p:cNvSpPr txBox="1"/>
          <p:nvPr>
            <p:custDataLst>
              <p:tags r:id="rId17"/>
            </p:custDataLst>
          </p:nvPr>
        </p:nvSpPr>
        <p:spPr>
          <a:xfrm>
            <a:off x="6368802" y="1426951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14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754" y="390106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标题"/>
          <p:cNvSpPr txBox="1"/>
          <p:nvPr>
            <p:custDataLst>
              <p:tags r:id="rId19"/>
            </p:custDataLst>
          </p:nvPr>
        </p:nvSpPr>
        <p:spPr>
          <a:xfrm>
            <a:off x="5896271" y="407526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18" name="文本框 25"/>
          <p:cNvSpPr txBox="1"/>
          <p:nvPr>
            <p:custDataLst>
              <p:tags r:id="rId20"/>
            </p:custDataLst>
          </p:nvPr>
        </p:nvSpPr>
        <p:spPr>
          <a:xfrm>
            <a:off x="5896271" y="4890176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2010年代：虚拟现实技术开始进入消费市场，出现了一些消费级的虚拟现实产品和服务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022" y="390106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标题"/>
          <p:cNvSpPr txBox="1"/>
          <p:nvPr>
            <p:custDataLst>
              <p:tags r:id="rId22"/>
            </p:custDataLst>
          </p:nvPr>
        </p:nvSpPr>
        <p:spPr>
          <a:xfrm>
            <a:off x="3168540" y="407526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23"/>
            </p:custDataLst>
          </p:nvPr>
        </p:nvSpPr>
        <p:spPr>
          <a:xfrm>
            <a:off x="3168540" y="4890176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2000年代：虚拟现实技术继续发展，出现了一些更高级的虚拟现实设备和应用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26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485" y="3901064"/>
            <a:ext cx="180202" cy="165452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标题"/>
          <p:cNvSpPr txBox="1"/>
          <p:nvPr>
            <p:custDataLst>
              <p:tags r:id="rId25"/>
            </p:custDataLst>
          </p:nvPr>
        </p:nvSpPr>
        <p:spPr>
          <a:xfrm>
            <a:off x="8624002" y="4075260"/>
            <a:ext cx="1589119" cy="7988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30" name="文本框 15"/>
          <p:cNvSpPr txBox="1"/>
          <p:nvPr>
            <p:custDataLst>
              <p:tags r:id="rId26"/>
            </p:custDataLst>
          </p:nvPr>
        </p:nvSpPr>
        <p:spPr>
          <a:xfrm>
            <a:off x="8624002" y="4890176"/>
            <a:ext cx="1589119" cy="12520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2020年代：虚拟现实技术逐渐成熟，开始进入各行各业，成为人们生活和工作的重要工具。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32" name="标题"/>
          <p:cNvSpPr txBox="1"/>
          <p:nvPr>
            <p:custDataLst>
              <p:tags r:id="rId27"/>
            </p:custDataLst>
          </p:nvPr>
        </p:nvSpPr>
        <p:spPr>
          <a:xfrm>
            <a:off x="5003935" y="387570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34" name="标题"/>
          <p:cNvSpPr txBox="1"/>
          <p:nvPr>
            <p:custDataLst>
              <p:tags r:id="rId28"/>
            </p:custDataLst>
          </p:nvPr>
        </p:nvSpPr>
        <p:spPr>
          <a:xfrm>
            <a:off x="2276204" y="387570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136" name="标题"/>
          <p:cNvSpPr txBox="1"/>
          <p:nvPr>
            <p:custDataLst>
              <p:tags r:id="rId29"/>
            </p:custDataLst>
          </p:nvPr>
        </p:nvSpPr>
        <p:spPr>
          <a:xfrm>
            <a:off x="7731666" y="3875702"/>
            <a:ext cx="862970" cy="16171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虚拟现实技术的发展阶段</a:t>
            </a:r>
            <a:endParaRPr lang="zh-CN" altLang="en-US"/>
          </a:p>
        </p:txBody>
      </p:sp>
      <p:sp>
        <p:nvSpPr>
          <p:cNvPr id="1049196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1960年代：虚拟现实技术的萌芽阶段，主要应用于军事和航天领域。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1980年代：虚拟现实技术的初步发展阶段，出现了一些早期的虚拟现实设备。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1990年代：虚拟现实技术的快速发展阶段，各种虚拟现实设备逐渐普及，应用领域不断扩大。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2000年代：虚拟现实技术的成熟阶段，各种虚拟现实设备逐渐成熟，应用领域不断拓展。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2010年代：虚拟现实技术的爆发阶段，各种虚拟现实设备逐渐普及，应用领域不断拓展。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67"/>
          <p:cNvSpPr/>
          <p:nvPr>
            <p:custDataLst>
              <p:tags r:id="rId17"/>
            </p:custDataLst>
          </p:nvPr>
        </p:nvSpPr>
        <p:spPr>
          <a:xfrm>
            <a:off x="6659169" y="463764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68"/>
          <p:cNvSpPr/>
          <p:nvPr>
            <p:custDataLst>
              <p:tags r:id="rId18"/>
            </p:custDataLst>
          </p:nvPr>
        </p:nvSpPr>
        <p:spPr>
          <a:xfrm>
            <a:off x="6294862" y="463764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2020年代：虚拟现实技术的快速发展阶段，各种虚拟现实设备逐渐普及，应用领域不断拓展。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2024年虚拟现实技术的突破</a:t>
            </a:r>
            <a:endParaRPr lang="zh-CN" altLang="en-US"/>
          </a:p>
        </p:txBody>
      </p:sp>
      <p:sp>
        <p:nvSpPr>
          <p:cNvPr id="104929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内容丰富：更多高质量的虚拟现实内容和应用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硬件升级：更高分辨率、更小延迟的头显设备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软件优化：更逼真的图形渲染、更智能的交互体验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应用场景：教育、医疗、娱乐等领域的广泛应用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38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2024年虚拟现实技术的应用场景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娱乐产业</a:t>
            </a:r>
            <a:endParaRPr lang="zh-CN" altLang="en-US"/>
          </a:p>
        </p:txBody>
      </p:sp>
      <p:sp>
        <p:nvSpPr>
          <p:cNvPr id="1049456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虚拟现实音乐会：让听众仿佛置身于音乐会现场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虚拟现实游戏：提供沉浸式游戏体验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虚拟现实电影：让观众身临其境地感受电影情节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虚拟现实旅游：让游客在家中就能游览世界各地的风景名胜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教育领域</a:t>
            </a:r>
            <a:endParaRPr lang="zh-CN" altLang="en-US"/>
          </a:p>
        </p:txBody>
      </p:sp>
      <p:sp>
        <p:nvSpPr>
          <p:cNvPr id="104954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虚拟现实技术在教育领域的优势：如提高学习效率、增强学习体验等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虚拟现实技术在教育领域的应用：如虚拟实验室、虚拟课堂等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虚拟现实技术在教育领域的挑战：如技术成熟度、成本控制等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虚拟现实技术在教育领域的发展趋势：如个性化学习、跨学科融合等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医疗健康领域</a:t>
            </a:r>
            <a:endParaRPr lang="zh-CN" altLang="en-US"/>
          </a:p>
        </p:txBody>
      </p:sp>
      <p:sp>
        <p:nvSpPr>
          <p:cNvPr id="10496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虚拟现实技术在医疗培训中的应用：通过模拟手术场景，提高医生技能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虚拟现实技术在康复治疗中的应用：通过模拟真实环境，帮助患者进行康复训练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虚拟现实技术在药物研发中的应用：通过模拟药物作用机制，加速药物研发进程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虚拟现实技术在疾病诊断中的应用：通过模拟疾病症状，帮助医生更准确地诊断疾病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军事领域</a:t>
            </a:r>
            <a:endParaRPr lang="zh-CN" altLang="en-US"/>
          </a:p>
        </p:txBody>
      </p:sp>
      <p:sp>
        <p:nvSpPr>
          <p:cNvPr id="10497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模拟训练：利用虚拟现实技术进行军事训练，提高士兵的实战能力和心理素质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装备展示：利用虚拟现实技术展示军事装备，方便士兵了解和熟悉装备的性能和操作方法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远程控制：利用虚拟现实技术实现远程控制军事装备，提高作战效率和安全性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战术规划：通过虚拟现实技术进行战术规划和模拟，提高战术的准确性和可行性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81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2024年虚拟现实技术的市场规模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https://d.book118.com/508052051017006032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4.54998779296875,&quot;width&quot;:808.445922851562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2024年虚拟现实的爆发年</vt:lpstr>
      <vt:lpstr>目录</vt:lpstr>
      <vt:lpstr>虚拟现实技术的发展历程</vt:lpstr>
      <vt:lpstr>虚拟现实技术的起源</vt:lpstr>
      <vt:lpstr>虚拟现实技术的发展阶段</vt:lpstr>
      <vt:lpstr>2024年虚拟现实技术的突破</vt:lpstr>
      <vt:lpstr>2024年虚拟现实技术的应用场景</vt:lpstr>
      <vt:lpstr>娱乐产业</vt:lpstr>
      <vt:lpstr>教育领域</vt:lpstr>
      <vt:lpstr>医疗健康领域</vt:lpstr>
      <vt:lpstr>军事领域</vt:lpstr>
      <vt:lpstr>2024年虚拟现实技术的市场规模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2024-09-09T09:58:23.075</cp:lastPrinted>
  <dcterms:created xsi:type="dcterms:W3CDTF">2024-09-09T01:58:23Z</dcterms:created>
  <dcterms:modified xsi:type="dcterms:W3CDTF">2024-09-09T01:58:26Z</dcterms:modified>
</cp:coreProperties>
</file>