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685D2-9FBA-4410-9918-F6271FDE0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7C7DF-7A91-4D44-90BB-9BC0C407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1C006-F905-4A0E-B53C-06E70AD3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C04A7-0B9E-445D-9C5C-C706CC903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CEB640-0FCA-4210-A300-601EE4625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31DE4-216F-4DFF-83F3-0AF79B9B4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62F8B-2305-472B-AD55-8D04B7E52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59E0D-CD78-4C28-8797-106E35D6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D1C7E-AD2B-4372-A6D7-9694CD326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78021-6BEA-4AB9-9DBB-1E8DC52D9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28E79-B00C-4FD6-ABCB-31458CA0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52072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新材料科学与技术产业领域的全球竞争与合作机遇展望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全球竞争格局剖析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合作机遇探讨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技术创新引领未来发展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市场需求驱动产业升级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政策环境优化助力产业发展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指具有优异性能和特殊功能，能够满足高新技术和高端制造等领域需求的新一代材料。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包括先进金属材料、无机非金属材料、有机高分子材料、复合材料等。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经历了从基础材料到先进材料，再到新材料的演变过程。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发达国家在新材料领域处于领先地位，但发展中国家也在积极追赶。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新材料产业已成为全球性的支柱产业，市场规模不断扩大，涉及领域日益广泛。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随着科技的不断进步和高端制造业的快速发展，新材料产业增长速度持续加快。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包括原材料供应、技术研发等环节，是新材料产业发展的基础。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包括新材料生产、加工等环节，是连接上下游的关键。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包括高端制造、新能源、环保等领域的应用，是新材料产业发展的动力。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上下游企业之间的合作与协同成为新材料产业发展的重要趋势。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新材料产业将持续推动技术创新，研发出更加优异和特殊的新材料。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随着环保意识的提高，绿色环保型新材料将成为未来发展的重要方向。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智能制造技术的引入将提高新材料产业的生产效率和产品质量。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加强国际间的交流与合作，共同推动新材料产业的发展。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全球竞争格局剖析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美国在新材料领域具有显著优势，特别是在先进制造、生物医用、能源转换与存储等方面。政府通过投资、税收、法规等手段推动新材料产业发展，并与私营企业紧密合作，形成了完整的产业链和创新生态系统。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欧洲在新材料领域的研究和开发上具有深厚实力，尤其在复合材料、纳米材料、光电材料等方面表现突出。欧盟通过框架计划等资助机制，促进成员国间的合作与交流，推动新材料技术的转化和应用。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亚洲地区新材料产业发展迅速，中国和韩国等国家的表现尤为突出。中国在稀土功能材料、先进高分子材料等领域取得了重要突破，而韩国在显示材料、电池材料等领域具有世界领先地位。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主要国家/地区新材料产业发展情况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美国和欧洲在新材料的基础研究和应用基础研究方面具有较强优势，而亚洲国家如中国和韩国在应用开发和产业化方面的能力突出。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产业链完整性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美国和欧洲拥有完整的新材料产业链，从原材料供应、生产制造到应用市场均有成熟的企业和产业集群。亚洲地区在近年来也逐步完善了产业链，但在高端产品和关键技术方面仍需努力。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市场规模与增长潜力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亚洲地区特别是中国和印度等新兴市场国家，由于经济快速发展和人口基数庞大，新材料市场规模和增长潜力巨大。美国和欧洲市场相对成熟，但高端应用和创新产品市场仍有增长空间。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投资并购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跨国企业通过投资并购手段，获取新材料技术和市场资源，以快速进入新兴市场或拓展业务领域。例如，美国陶氏化学公司收购罗门哈斯公司，加强了在特种化学品和新材料领域的地位。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跨国企业积极与高校、科研机构等开展研发合作，共同推动新材料技术的创新和应用。例如，巴斯夫与麻省理工学院合作成立研究中心，专注于开发下一代电池材料和生物基化学品。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本地化战略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企业在全球范围内实施本地化战略，通过建立研发中心、生产基地和销售网络等方式，更好地满足当地市场需求和客户定制化要求。例如，日本东丽公司在全球多地设立生产基地和销售子公司，提供本地化的高性能纤维和复合材料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跨国企业布局及战略意图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战背景下，技术封锁和供应链重构成为影响新材料产业发展的重要因素。一方面，技术封锁可能限制某些关键技术和设备的获取，对产业发展造成短期冲击；另一方面，供应链重构将促使企业寻求多元化的原材料来源和市场渠道，降低对单一来源的依赖风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贸易战带来的挑战，各国纷纷加大在新材料领域的创新投入和政策支持，推动产业向高端化、智能化发展。同时，内需市场的不断扩大为新材料产业提供了广阔的发展空间。尤其是在新兴经济体中，基础设施建设、消费升级等趋势将持续拉动新材料需求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加强国际合作是推动新材料产业发展的重要途径。各国可以通过共同研发、标准制定、知识产权保护等方式深化合作，实现资源共享和优势互补。此外，跨国企业也可以积极参与国际合作项目，拓展全球市场并提升品牌影响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技术封锁与供应链重构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创新驱动与内需拉动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国际合作与共赢发展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贸易战背景下的挑战与机遇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合作机遇探讨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通过产学研跨界合作，整合各方优势资源，共同推进新材料研发与产业化进程。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构建产学研用协同创新的平台，实现技术转移和成果转化的高效对接。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创新平台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联合培养新材料领域的高端人才，提升产业整体研发实力。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产学研合作模式创新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国际科研合作项目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加强与国际先进科研机构的合作，共同开展新材料前沿技术研究。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国际产业合作项目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推动与国际知名企业的合作，促进新材料产品的全球化推广和应用。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国际标准合作项目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参与制定新材料国际标准，提升我国新材料产业的国际话语权。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国际合作项目案例分析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加大对新材料产业的政策扶持力度，鼓励企业加强国际合作与交流。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合作空间拓展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积极开拓新材料产业的国际合作领域，探索多元化的合作模式与机制。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设立国际合作专项资金，支持企业开展国际新材料产业合作项目。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政策支持与合作空间拓展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https://d.book118.com/508052072070006035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2024-09-14T08:27:00.079</cp:lastPrinted>
  <dcterms:created xsi:type="dcterms:W3CDTF">2024-09-14T00:27:00Z</dcterms:created>
  <dcterms:modified xsi:type="dcterms:W3CDTF">2024-09-14T00:27:02Z</dcterms:modified>
</cp:coreProperties>
</file>