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F671B-2955-44AC-8BB2-52942B177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B19EF-DA5D-4A20-975C-2191C666A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2BE08-3884-4E2E-AA44-E52612D79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6A466B-06C5-4E5B-960E-A8A79E998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07E864-692E-4436-802C-8B7EB18BC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C64FD8-A70A-49C1-9D64-9C4A43333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3078DA-0B5F-4DAE-8C19-66D831829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B2B60-FC6C-4C73-B746-54EA47A6C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7547A-E259-4AF5-8D63-0DEBA6C4F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43C65-423F-47E0-974C-9B2FA3AAB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D0AA8-DB5B-4C2B-97AB-4EF4E7D41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5212413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坠积性肺炎护理预防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了解坠积性肺炎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治疗手段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预防与护理注意事项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了解坠积性肺炎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坠积性肺炎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是指长时间卧床导致肺底部的分泌物无法正常排出，引发肺部感染的一种常见疾病。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由于长期卧床，肺部受到压迫，肺底部血液循环不畅，导致细菌滋生引发感染。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免疫力低下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呼吸道防御功能受损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常见于手术后、骨折、瘫痪等需要长时间卧床的患者。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老年人、儿童、身体虚弱的人容易感染坠积性肺炎。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如慢性阻塞性肺疾病、哮喘等疾病，导致呼吸道防御功能受损，容易感染坠积性肺炎。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气喘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咳嗽频繁，痰多且不易咳出。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呼吸困难，呼吸急促。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体温升高，畏寒。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胸痛，呼吸困难。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乏力、食欲不振等。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及时清除呼吸道分泌物，保持呼吸道通畅，避免细菌滋生。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鼓励患者咳嗽，有助于排痰，减少肺部感染的风险。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适当加湿，保持室内空气湿度在50%-60%，有助于痰液排出。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定期清理呼吸道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鼓励咳嗽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保持室内空气湿度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9351" r="393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50" r="287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每2-3小时翻身一次，有助于改变肺部位置，促进痰液排出。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定时翻身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拍背时用空心掌自下而上、由外向内轻轻拍打，有助于痰液松动并排出。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拍背促进排痰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定期翻身拍背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796" b="157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每次进食后漱口，保持口腔清洁，减少细菌滋生。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定期进行口腔护理，去除口腔内的细菌和食物残渣。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保持口腔卫生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半卧位进食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进食时应采取半卧位，减少食物和痰液进入呼吸道的风险。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避免呛咳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进食时速度不宜过快，避免呛咳导致误吸。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906" r="26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避免误吸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https://d.book118.com/508052124137006037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2024-09-18T00:32:47.457</cp:lastPrinted>
  <dcterms:created xsi:type="dcterms:W3CDTF">2024-09-17T16:32:47Z</dcterms:created>
  <dcterms:modified xsi:type="dcterms:W3CDTF">2024-09-17T16:32:49Z</dcterms:modified>
</cp:coreProperties>
</file>