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1CFE6-E66D-4AE7-B03C-A955A26E2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E615D-3781-49B1-8CBA-990B0FAAB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C0F9F-3457-4413-9323-48E211E73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4E814-9DB9-449B-ACC3-60969EF54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AE7450-0419-4D06-A235-01BA16143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519F48-5F64-40F9-92DF-702D532AA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EA5C7-4853-4E6A-AC2B-C65A81CA8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942A1-04A4-464C-8F6D-168417150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07862-534E-4142-A966-490AC58F4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C9D4B-07D4-45ED-8FB8-D693EC0F6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6DD10-2FAE-4A64-B90B-6CBE28604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57027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促进青少年社会认知的教育策略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青少年社会认知的现状与问题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促进青少年社会认知的教育策略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教育策略实施中的教师角色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教育策略实施中的学校角色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教育策略实施中的家庭角色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社会认知教育缺失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当前青少年教育中，社会认知教育往往被忽视，导致青少年在社会化过程中面临诸多挑战。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教育改革需求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随着教育理念的不断更新，培养青少年具备独立思考、批判性思维和社会责任感成为教育改革的重要方向。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社会发展的必然要求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在信息化、全球化的时代背景下，青少年需要具备广阔的社会视野和跨文化交流能力，以适应未来社会的发展需求。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提升跨文化交流能力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在全球化的背景下，青少年需要具备跨文化交流的能力。通过社会认知教育，可以引导青少年尊重多元文化，提升其在国际舞台上的竞争力。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促进个体社会化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社会认知是个体社会化的基础，通过教育引导青少年正确认识社会现象、理解社会规则，有助于其顺利融入社会。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通过社会认知教育，引导青少年对社会问题进行深入思考，培养其批判性思维和独立思考能力。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强化青少年的社会责任感，使其能够积极关注社会问题，参与社会公益活动，为社会的进步和发展做出贡献。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青少年社会认知的重要性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青少年社会认知的现状与问题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青少年开始关注社会现象，对社会角色和规则有初步认识。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83" r="9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青少年逐渐深入了解社会结构，形成自己的社会观念和价值观。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青少年能够全面、客观地看待社会问题，具备批判性思维和解决问题的能力。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青少年社会认知的发展阶段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青少年容易受到媒体和社交网络的影响，对社会现象的认知往往停留在表面，缺乏深入的思考和分析。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75" b="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社会认知片面化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部分青少年过于追求物质利益和享乐主义，忽视精神追求和道德责任，导致价值观扭曲。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价值观扭曲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708" r="21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一些青少年缺乏对社会问题的关注和参与，缺乏社会责任感和公民意识。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社会责任感缺失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当前青少年社会认知存在的问题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部分学校和家庭忽视对青少年的社会认知教育，导致青少年缺乏必要的社会知识和思维能力。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83" r="10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教育缺失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当今社会信息繁杂，青少年容易受到不良信息的影响，形成错误的社会认知。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社会环境复杂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部分青少年自身心理发展不成熟，缺乏自我约束和调节能力，容易受到外界诱惑和干扰。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促进青少年社会认知的教育策略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关注学生的兴趣、需求和优势，提供定制化的学习资源和支持，激发其学习动力。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鼓励学生参与课堂规则的制定、学习活动的选择等，培养其自主性和责任感。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定期向学生提供有关其学习进度和表现的反馈，指导其调整学习策略和方法。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以学生为中心的教学策略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让学生扮演不同的社会角色，体验不同角色的责任、权利和期望，增进对社会多元性的理解。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反思与讨论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在情境模拟和角色扮演后，引导学生反思和讨论他们的经历，提炼和巩固所学社会认知。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创建与现实生活相似的情境，让学生在模拟环境中学习和实践社会技能，如沟通、协作和解决问题等。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情境模拟与角色扮演的教学方法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展示与评价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让学生展示小组合作的成果，并接受来自同学和教师的评价和建议，以促进其进一步学习和提高。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组织学生进行小组学习，鼓励他们在小组内分享知识、经验和观点，共同解决问题。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培养学生的团队协作能力，如分工合作、沟通协调等，以适应未来社会的需求。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合作式学习的教学策略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引导学生发现问题、提出问题并寻求解决方案，培养其批判性思维和创新能力。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问题导向学习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教育学生如何收集、分析和评估信息，以做出明智的决策和判断。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证据评估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鼓励学生从多个角度审视问题，尊重不同观点和文化背景，培养开放和包容的心态。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多元视角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批判性思维训练的教学策略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教育策略实施中的教师角色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https://d.book118.com/508057027052006025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2024-09-02T00:25:11.309</cp:lastPrinted>
  <dcterms:created xsi:type="dcterms:W3CDTF">2024-09-01T16:25:11Z</dcterms:created>
  <dcterms:modified xsi:type="dcterms:W3CDTF">2024-09-01T16:25:13Z</dcterms:modified>
</cp:coreProperties>
</file>