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604B929-A850-49E1-854E-25A3BEC78E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195900-DC3F-4F20-B539-6FD6DE01C8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53B0A2-6330-47A0-9FA7-5F5E04CF5C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6B55E8-A5F7-4A83-AFA8-D314583372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4020008-5D87-488F-8B8E-D285BE6521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AF8FA54-9F3C-4E7A-91EA-FFD7C8DDF59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328ADE5-170B-454F-AA58-CC8546F238B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136D4C-2F78-42CC-8E5A-F17E3EE1C5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5CAD0C-6E2F-4E75-B4CD-FE87FB69EB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14DF8C-BC5E-4741-B199-8B1F1D4BDA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B28B4A-A6D9-4189-908A-AB7A560266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png" /><Relationship Id="rId3" Type="http://schemas.openxmlformats.org/officeDocument/2006/relationships/image" Target="../media/image19.png" /><Relationship Id="rId4"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8060065121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763747" y="1807375"/>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医疗器械经营基础知识培训市场需求与发展趋势分析要点</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90367"/>
            <a:ext cx="5811370" cy="4253602"/>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医疗器械经营基础知识培训市场需求</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医疗器械经营基础知识培训内容</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医疗器械经营基础知识培训市场发展趋势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90367"/>
            <a:ext cx="5811370" cy="4253602"/>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医疗器械经营基础知识培训市场竞争格局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医疗器械经营基础知识培训市场挑战与对策</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02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提升医疗器械经营人员的专业素养</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随着医疗器械市场的快速发展，对经营人员的专业素养要求越来越高。通过基础知识培训，可以提高经营人员的专业水平，更好地满足市场需求。</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保障医疗器械的安全有效</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医疗器械作为直接关系到人民群众身体健康的特殊商品，其安全有效性至关重要。通过培训，可以强化经营人员的质量意识和风险意识，确保医疗器械的安全有效。</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推动医疗器械产业的健康发展</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医疗器械产业的健康发展离不开高素质的经营人员队伍。通过培训，可以培养一支具备专业知识、技能和素养的经营人员队伍，推动医疗器械产业的持续健康发展。</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486" b="148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医疗器械经营基础知识</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包括医疗器械的定义、分类、监管政策、经营许可等方面的基础知识。</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培训市场需求分析</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对医疗器械经营基础知识培训的市场需求进行深入分析，包括需求规模、需求结构、需求特点等方面的内容。</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发展趋势分析</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对医疗器械经营基础知识培训市场的发展趋势进行预测和分析，包括市场规模、竞争格局、政策环境、技术创新等方面的内容。</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02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医疗器械经营基础知识培训市场需求</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市场规模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全球医疗器械市场规模持续扩大，其中中国医疗器械市场增速尤为显著。随着医疗技术的不断创新和人口老龄化趋势的加剧，医疗器械市场需求将持续增长。</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市场增长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近年来，医疗器械市场增长率一直保持在较高水平。随着医疗技术的不断进步和人们健康意识的提高，未来医疗器械市场增长潜力巨大。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医疗器械市场规模及增长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45" b="345"/>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我国医疗器械经营企业数量众多，且以中小型企业为主。这些企业在医疗器械的采购、销售、售后服务等方面发挥着重要作用。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医疗器械经营企业广泛分布于全国各省市，其中一线城市和经济发达地区的企业数量相对较多，但近年来中西部地区的企业数量也在不断增加。</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医疗器械经营企业数量及分布</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企业分布</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企业数量</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随着医疗器械市场的不断扩大和监管政策的日益严格，医疗器械经营企业对基础知识培训的需求越来越迫切。这些培训包括医疗器械法规、产品知识、销售技巧、售后服务等方面的内容。</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培训现状</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目前，医疗器械经营企业的基础知识培训主要以企业内部培训和参加行业培训会议为主。然而，由于企业内部培训资源有限，行业培训会议的时间和地点限制，许多企业无法获得全面、系统的培训。因此，市场对专业化、系统化的医疗器械经营基础知识培训需求迫切。</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培训需求</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医疗器械经营基础知识培训需求现状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61387" y="2462858"/>
            <a:ext cx="233394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02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996198" y="2019814"/>
            <a:ext cx="6164285" cy="199646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医疗器械经营基础知识培训内容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包括《医疗器械监督管理条例》、《医疗器械注册管理办法》等，涉及医疗器械的注册、生产、经营、使用等各个环节的法律规定。</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医疗器械监管法律法规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包括医疗器械的命名、分类、技术要求、试验方法、检验规则等方面的标准，是医疗器械生产、经营、使用的重要依据。</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医疗器械行业标准</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医疗器械相关法律法规</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根据医疗器械的风险程度，将其分为一类、二类和三类，不同类别的医疗器械有不同的管理要求。</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医疗器械分类</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包括医疗器械的注册管理、生产管理、经营管理、使用管理等，涉及医疗器械的全生命周期管理。</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医疗器械管理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医疗器械分类与管理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包括采购计划的制定、供应商的选择、采购合同的签订、采购验收等，确保采购的医疗器械符合质量要求。</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医疗器械采购</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包括销售渠道的建立、销售合同的签订、销售发票的开具等，确保销售行为的合法性和规范性。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医疗器械销售</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包括仓库管理、存储环境控制、库存盘点等，确保医疗器械在存储过程中的安全性和有效性。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医疗器械存储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医疗器械采购、销售与存储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医疗器械不良事件监测与报告</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医疗器械不良事件定义：指获准上市的质量合格的医疗器械在正常使用情况下发生的，导致或者可能导致人体伤害的各种有害事件。</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医疗器械不良事件监测：通过对医疗器械使用过程中出现的可疑不良事件进行收集、整理和分析，及时发现和控制医疗器械潜在的风险。</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医疗器械不良事件报告：医疗器械生产企业、经营企业和使用单位发现或者知悉应报告的医疗器械不良事件后，应当填写《可疑医疗器械不良事件报告表》向所在地省、自治区、直辖市医疗器械不良事件监测技术机构报告。其中，导致死亡的事件于发现或者知悉之日起5个工作日内，导致严重伤害、可能导致严重伤害或死亡的事件于发现或者知悉之日起15个工作日内报告。</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https://d.book118.com/508060065121006027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2024-09-05T19:22:10.781</cp:lastPrinted>
  <dcterms:created xsi:type="dcterms:W3CDTF">2024-09-05T11:22:10Z</dcterms:created>
  <dcterms:modified xsi:type="dcterms:W3CDTF">2024-09-05T11:22:12Z</dcterms:modified>
</cp:coreProperties>
</file>