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98" r:id="rId2"/>
    <p:sldMasterId id="2147483717"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7" r:id="rId28"/>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tags" Target="tags/tag303.xml" /><Relationship Id="rId3" Type="http://schemas.openxmlformats.org/officeDocument/2006/relationships/slideMaster" Target="slideMasters/slideMaster3.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23</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5.xml" /><Relationship Id="rId11" Type="http://schemas.openxmlformats.org/officeDocument/2006/relationships/tags" Target="../tags/tag6.xml" /><Relationship Id="rId12" Type="http://schemas.openxmlformats.org/officeDocument/2006/relationships/tags" Target="../tags/tag7.xml" /><Relationship Id="rId13" Type="http://schemas.openxmlformats.org/officeDocument/2006/relationships/tags" Target="../tags/tag8.xml" /><Relationship Id="rId14" Type="http://schemas.openxmlformats.org/officeDocument/2006/relationships/tags" Target="../tags/tag9.xml" /><Relationship Id="rId15" Type="http://schemas.openxmlformats.org/officeDocument/2006/relationships/tags" Target="../tags/tag10.xml" /><Relationship Id="rId16"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image" Target="../media/image3.png" /><Relationship Id="rId6" Type="http://schemas.openxmlformats.org/officeDocument/2006/relationships/tags" Target="../tags/tag3.xml" /><Relationship Id="rId7" Type="http://schemas.openxmlformats.org/officeDocument/2006/relationships/image" Target="../media/image4.png" /><Relationship Id="rId8" Type="http://schemas.openxmlformats.org/officeDocument/2006/relationships/tags" Target="../tags/tag4.xml" /><Relationship Id="rId9" Type="http://schemas.openxmlformats.org/officeDocument/2006/relationships/image" Target="../media/image5.png"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22.xml" /><Relationship Id="rId11" Type="http://schemas.openxmlformats.org/officeDocument/2006/relationships/tags" Target="../tags/tag23.xml" /><Relationship Id="rId12" Type="http://schemas.openxmlformats.org/officeDocument/2006/relationships/tags" Target="../tags/tag24.xml" /><Relationship Id="rId13" Type="http://schemas.openxmlformats.org/officeDocument/2006/relationships/tags" Target="../tags/tag25.xml" /><Relationship Id="rId14"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image" Target="../media/image5.png" /><Relationship Id="rId4" Type="http://schemas.openxmlformats.org/officeDocument/2006/relationships/tags" Target="../tags/tag17.xml" /><Relationship Id="rId5" Type="http://schemas.openxmlformats.org/officeDocument/2006/relationships/image" Target="../media/image2.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32.xml" /><Relationship Id="rId11" Type="http://schemas.openxmlformats.org/officeDocument/2006/relationships/tags" Target="../tags/tag33.xml" /><Relationship Id="rId12"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4.png" /><Relationship Id="rId4" Type="http://schemas.openxmlformats.org/officeDocument/2006/relationships/tags" Target="../tags/tag27.xml" /><Relationship Id="rId5" Type="http://schemas.openxmlformats.org/officeDocument/2006/relationships/image" Target="../media/image6.png" /><Relationship Id="rId6" Type="http://schemas.openxmlformats.org/officeDocument/2006/relationships/tags" Target="../tags/tag28.xml" /><Relationship Id="rId7" Type="http://schemas.openxmlformats.org/officeDocument/2006/relationships/tags" Target="../tags/tag29.xml" /><Relationship Id="rId8" Type="http://schemas.openxmlformats.org/officeDocument/2006/relationships/tags" Target="../tags/tag30.xml" /><Relationship Id="rId9" Type="http://schemas.openxmlformats.org/officeDocument/2006/relationships/tags" Target="../tags/tag31.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tags" Target="../tags/tag37.xml" /><Relationship Id="rId5" Type="http://schemas.openxmlformats.org/officeDocument/2006/relationships/tags" Target="../tags/tag38.xml" /><Relationship Id="rId6" Type="http://schemas.openxmlformats.org/officeDocument/2006/relationships/tags" Target="../tags/tag39.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45.xml" /><Relationship Id="rId11" Type="http://schemas.openxmlformats.org/officeDocument/2006/relationships/tags" Target="../tags/tag46.xml" /><Relationship Id="rId12" Type="http://schemas.openxmlformats.org/officeDocument/2006/relationships/tags" Target="../tags/tag47.xml" /><Relationship Id="rId13" Type="http://schemas.openxmlformats.org/officeDocument/2006/relationships/tags" Target="../tags/tag48.xml" /><Relationship Id="rId14" Type="http://schemas.openxmlformats.org/officeDocument/2006/relationships/tags" Target="../tags/tag49.xml" /><Relationship Id="rId15" Type="http://schemas.openxmlformats.org/officeDocument/2006/relationships/tags" Target="../tags/tag50.xml" /><Relationship Id="rId16" Type="http://schemas.openxmlformats.org/officeDocument/2006/relationships/tags" Target="../tags/tag51.xml" /><Relationship Id="rId17" Type="http://schemas.openxmlformats.org/officeDocument/2006/relationships/slideMaster" Target="../slideMasters/slideMaster2.xml" /><Relationship Id="rId2" Type="http://schemas.openxmlformats.org/officeDocument/2006/relationships/tags" Target="../tags/tag40.xml" /><Relationship Id="rId3" Type="http://schemas.openxmlformats.org/officeDocument/2006/relationships/image" Target="../media/image3.png" /><Relationship Id="rId4" Type="http://schemas.openxmlformats.org/officeDocument/2006/relationships/tags" Target="../tags/tag41.xml" /><Relationship Id="rId5" Type="http://schemas.openxmlformats.org/officeDocument/2006/relationships/image" Target="../media/image7.png" /><Relationship Id="rId6" Type="http://schemas.openxmlformats.org/officeDocument/2006/relationships/tags" Target="../tags/tag42.xml" /><Relationship Id="rId7" Type="http://schemas.openxmlformats.org/officeDocument/2006/relationships/image" Target="../media/image2.png" /><Relationship Id="rId8" Type="http://schemas.openxmlformats.org/officeDocument/2006/relationships/tags" Target="../tags/tag43.xml" /><Relationship Id="rId9" Type="http://schemas.openxmlformats.org/officeDocument/2006/relationships/tags" Target="../tags/tag44.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6.xml"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64.xml" /><Relationship Id="rId11" Type="http://schemas.openxmlformats.org/officeDocument/2006/relationships/tags" Target="../tags/tag65.xml" /><Relationship Id="rId12" Type="http://schemas.openxmlformats.org/officeDocument/2006/relationships/tags" Target="../tags/tag66.xml" /><Relationship Id="rId13" Type="http://schemas.openxmlformats.org/officeDocument/2006/relationships/slideMaster" Target="../slideMasters/slideMaster2.xml" /><Relationship Id="rId2" Type="http://schemas.openxmlformats.org/officeDocument/2006/relationships/tags" Target="../tags/tag59.xml" /><Relationship Id="rId3" Type="http://schemas.openxmlformats.org/officeDocument/2006/relationships/image" Target="../media/image3.png" /><Relationship Id="rId4" Type="http://schemas.openxmlformats.org/officeDocument/2006/relationships/tags" Target="../tags/tag60.xml" /><Relationship Id="rId5" Type="http://schemas.openxmlformats.org/officeDocument/2006/relationships/image" Target="../media/image7.png" /><Relationship Id="rId6" Type="http://schemas.openxmlformats.org/officeDocument/2006/relationships/tags" Target="../tags/tag61.xml" /><Relationship Id="rId7" Type="http://schemas.openxmlformats.org/officeDocument/2006/relationships/image" Target="../media/image2.png" /><Relationship Id="rId8" Type="http://schemas.openxmlformats.org/officeDocument/2006/relationships/tags" Target="../tags/tag62.xml" /><Relationship Id="rId9" Type="http://schemas.openxmlformats.org/officeDocument/2006/relationships/tags" Target="../tags/tag63.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tags" Target="../tags/tag68.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tags" Target="../tags/tag71.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76.xml" /><Relationship Id="rId11" Type="http://schemas.openxmlformats.org/officeDocument/2006/relationships/tags" Target="../tags/tag77.xml" /><Relationship Id="rId12" Type="http://schemas.openxmlformats.org/officeDocument/2006/relationships/tags" Target="../tags/tag78.xml"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slideMaster" Target="../slideMasters/slideMaster2.xml" /><Relationship Id="rId2" Type="http://schemas.openxmlformats.org/officeDocument/2006/relationships/tags" Target="../tags/tag72.xml" /><Relationship Id="rId3" Type="http://schemas.openxmlformats.org/officeDocument/2006/relationships/image" Target="../media/image2.png" /><Relationship Id="rId4" Type="http://schemas.openxmlformats.org/officeDocument/2006/relationships/tags" Target="../tags/tag73.xml" /><Relationship Id="rId5" Type="http://schemas.openxmlformats.org/officeDocument/2006/relationships/image" Target="../media/image3.png" /><Relationship Id="rId6" Type="http://schemas.openxmlformats.org/officeDocument/2006/relationships/tags" Target="../tags/tag74.xml" /><Relationship Id="rId7" Type="http://schemas.openxmlformats.org/officeDocument/2006/relationships/image" Target="../media/image4.png" /><Relationship Id="rId8" Type="http://schemas.openxmlformats.org/officeDocument/2006/relationships/tags" Target="../tags/tag75.xml" /><Relationship Id="rId9" Type="http://schemas.openxmlformats.org/officeDocument/2006/relationships/image" Target="../media/image5.png"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93.xml" /><Relationship Id="rId2" Type="http://schemas.openxmlformats.org/officeDocument/2006/relationships/image" Target="../media/image8.jpeg"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 Id="rId6" Type="http://schemas.openxmlformats.org/officeDocument/2006/relationships/tags" Target="../tags/tag97.xml" /><Relationship Id="rId7" Type="http://schemas.openxmlformats.org/officeDocument/2006/relationships/tags" Target="../tags/tag98.xml" /><Relationship Id="rId8"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05.xml" /><Relationship Id="rId2" Type="http://schemas.openxmlformats.org/officeDocument/2006/relationships/image" Target="../media/image8.jpeg" /><Relationship Id="rId3" Type="http://schemas.openxmlformats.org/officeDocument/2006/relationships/tags" Target="../tags/tag106.xml"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 Id="rId7"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10.xml" /><Relationship Id="rId3" Type="http://schemas.openxmlformats.org/officeDocument/2006/relationships/tags" Target="../tags/tag111.xml" /><Relationship Id="rId4" Type="http://schemas.openxmlformats.org/officeDocument/2006/relationships/tags" Target="../tags/tag112.xml" /><Relationship Id="rId5" Type="http://schemas.openxmlformats.org/officeDocument/2006/relationships/tags" Target="../tags/tag113.xml" /><Relationship Id="rId6" Type="http://schemas.openxmlformats.org/officeDocument/2006/relationships/tags" Target="../tags/tag114.xml" /><Relationship Id="rId7" Type="http://schemas.openxmlformats.org/officeDocument/2006/relationships/tags" Target="../tags/tag115.xml" /><Relationship Id="rId8" Type="http://schemas.openxmlformats.org/officeDocument/2006/relationships/tags" Target="../tags/tag116.xml" /><Relationship Id="rId9"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9.png" /><Relationship Id="rId10" Type="http://schemas.openxmlformats.org/officeDocument/2006/relationships/tags" Target="../tags/tag125.xml" /><Relationship Id="rId11" Type="http://schemas.openxmlformats.org/officeDocument/2006/relationships/slideMaster" Target="../slideMasters/slideMaster3.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26.xml" /><Relationship Id="rId3" Type="http://schemas.openxmlformats.org/officeDocument/2006/relationships/tags" Target="../tags/tag127.xml" /><Relationship Id="rId4" Type="http://schemas.openxmlformats.org/officeDocument/2006/relationships/tags" Target="../tags/tag128.xml" /><Relationship Id="rId5" Type="http://schemas.openxmlformats.org/officeDocument/2006/relationships/tags" Target="../tags/tag129.xml" /><Relationship Id="rId6" Type="http://schemas.openxmlformats.org/officeDocument/2006/relationships/tags" Target="../tags/tag130.xml" /><Relationship Id="rId7"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 Id="rId6"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142.xml" /><Relationship Id="rId10" Type="http://schemas.openxmlformats.org/officeDocument/2006/relationships/slideMaster" Target="../slideMasters/slideMaster3.xml" /><Relationship Id="rId2" Type="http://schemas.openxmlformats.org/officeDocument/2006/relationships/tags" Target="../tags/tag143.xml" /><Relationship Id="rId3" Type="http://schemas.openxmlformats.org/officeDocument/2006/relationships/image" Target="../media/image10.png" /><Relationship Id="rId4" Type="http://schemas.openxmlformats.org/officeDocument/2006/relationships/tags" Target="../tags/tag144.xml" /><Relationship Id="rId5" Type="http://schemas.openxmlformats.org/officeDocument/2006/relationships/tags" Target="../tags/tag145.xml" /><Relationship Id="rId6" Type="http://schemas.openxmlformats.org/officeDocument/2006/relationships/tags" Target="../tags/tag146.xml" /><Relationship Id="rId7" Type="http://schemas.openxmlformats.org/officeDocument/2006/relationships/tags" Target="../tags/tag147.xml" /><Relationship Id="rId8" Type="http://schemas.openxmlformats.org/officeDocument/2006/relationships/tags" Target="../tags/tag148.xml" /><Relationship Id="rId9" Type="http://schemas.openxmlformats.org/officeDocument/2006/relationships/tags" Target="../tags/tag149.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150.xml" /><Relationship Id="rId2" Type="http://schemas.openxmlformats.org/officeDocument/2006/relationships/tags" Target="../tags/tag151.xml" /><Relationship Id="rId3" Type="http://schemas.openxmlformats.org/officeDocument/2006/relationships/image" Target="../media/image10.png" /><Relationship Id="rId4" Type="http://schemas.openxmlformats.org/officeDocument/2006/relationships/tags" Target="../tags/tag152.xml" /><Relationship Id="rId5" Type="http://schemas.openxmlformats.org/officeDocument/2006/relationships/tags" Target="../tags/tag153.xml" /><Relationship Id="rId6" Type="http://schemas.openxmlformats.org/officeDocument/2006/relationships/tags" Target="../tags/tag154.xml" /><Relationship Id="rId7" Type="http://schemas.openxmlformats.org/officeDocument/2006/relationships/tags" Target="../tags/tag155.xml" /><Relationship Id="rId8" Type="http://schemas.openxmlformats.org/officeDocument/2006/relationships/tags" Target="../tags/tag156.xml" /><Relationship Id="rId9"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157.xml" /><Relationship Id="rId10" Type="http://schemas.openxmlformats.org/officeDocument/2006/relationships/tags" Target="../tags/tag165.xml" /><Relationship Id="rId11" Type="http://schemas.openxmlformats.org/officeDocument/2006/relationships/slideMaster" Target="../slideMasters/slideMaster3.xml" /><Relationship Id="rId2" Type="http://schemas.openxmlformats.org/officeDocument/2006/relationships/image" Target="../media/image8.jpeg" /><Relationship Id="rId3" Type="http://schemas.openxmlformats.org/officeDocument/2006/relationships/tags" Target="../tags/tag158.xml" /><Relationship Id="rId4" Type="http://schemas.openxmlformats.org/officeDocument/2006/relationships/tags" Target="../tags/tag159.xml" /><Relationship Id="rId5" Type="http://schemas.openxmlformats.org/officeDocument/2006/relationships/tags" Target="../tags/tag160.xml" /><Relationship Id="rId6" Type="http://schemas.openxmlformats.org/officeDocument/2006/relationships/tags" Target="../tags/tag161.xml" /><Relationship Id="rId7" Type="http://schemas.openxmlformats.org/officeDocument/2006/relationships/tags" Target="../tags/tag162.xml" /><Relationship Id="rId8" Type="http://schemas.openxmlformats.org/officeDocument/2006/relationships/tags" Target="../tags/tag163.xml" /><Relationship Id="rId9" Type="http://schemas.openxmlformats.org/officeDocument/2006/relationships/tags" Target="../tags/tag164.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166.xml" /><Relationship Id="rId2" Type="http://schemas.openxmlformats.org/officeDocument/2006/relationships/tags" Target="../tags/tag167.xml"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image" Target="../media/image11.png" /><Relationship Id="rId6"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170.xml" /><Relationship Id="rId2" Type="http://schemas.openxmlformats.org/officeDocument/2006/relationships/image" Target="../media/image10.png"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tags" Target="../tags/tag173.xml" /><Relationship Id="rId6" Type="http://schemas.openxmlformats.org/officeDocument/2006/relationships/tags" Target="../tags/tag174.xml" /><Relationship Id="rId7" Type="http://schemas.openxmlformats.org/officeDocument/2006/relationships/tags" Target="../tags/tag175.xml" /><Relationship Id="rId8" Type="http://schemas.openxmlformats.org/officeDocument/2006/relationships/tags" Target="../tags/tag176.xml" /><Relationship Id="rId9"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177.xml" /><Relationship Id="rId2" Type="http://schemas.openxmlformats.org/officeDocument/2006/relationships/tags" Target="../tags/tag178.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 Id="rId6" Type="http://schemas.openxmlformats.org/officeDocument/2006/relationships/tags" Target="../tags/tag182.xml" /><Relationship Id="rId7" Type="http://schemas.openxmlformats.org/officeDocument/2006/relationships/tags" Target="../tags/tag183.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184.xml" /><Relationship Id="rId2" Type="http://schemas.openxmlformats.org/officeDocument/2006/relationships/tags" Target="../tags/tag185.xml" /><Relationship Id="rId3" Type="http://schemas.openxmlformats.org/officeDocument/2006/relationships/tags" Target="../tags/tag186.xml" /><Relationship Id="rId4" Type="http://schemas.openxmlformats.org/officeDocument/2006/relationships/tags" Target="../tags/tag187.xml" /><Relationship Id="rId5" Type="http://schemas.openxmlformats.org/officeDocument/2006/relationships/tags" Target="../tags/tag188.xml" /><Relationship Id="rId6" Type="http://schemas.openxmlformats.org/officeDocument/2006/relationships/tags" Target="../tags/tag189.xml" /><Relationship Id="rId7" Type="http://schemas.openxmlformats.org/officeDocument/2006/relationships/tags" Target="../tags/tag190.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19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tags" Target="../tags/tag196.xml" /><Relationship Id="rId7" Type="http://schemas.openxmlformats.org/officeDocument/2006/relationships/tags" Target="../tags/tag197.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198.xml" /><Relationship Id="rId10" Type="http://schemas.openxmlformats.org/officeDocument/2006/relationships/image" Target="../media/image11.png" /><Relationship Id="rId11" Type="http://schemas.openxmlformats.org/officeDocument/2006/relationships/slideMaster" Target="../slideMasters/slideMaster3.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207.xml" /><Relationship Id="rId2" Type="http://schemas.openxmlformats.org/officeDocument/2006/relationships/tags" Target="../tags/tag208.xml" /><Relationship Id="rId3" Type="http://schemas.openxmlformats.org/officeDocument/2006/relationships/tags" Target="../tags/tag209.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image" Target="../media/image11.png" /><Relationship Id="rId8"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B564A13-3254-4D4F-A7C4-5DB735F29E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409EB0-149D-4891-883C-F23AE56AF3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372EF1-5A24-48A5-A6AE-426C3008F7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ACE02B9-654E-44BF-AF87-76695EFC79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C7E203A-29E2-4678-B5E8-942CC2D055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05CF386-EC57-414B-A2CB-3CBA4431CAB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951C7F3-B626-4094-B332-5291306DCB0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512C30-B9CD-4AC2-BDCE-76DA23A73F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E501B4-FFF1-44FD-B80A-5D9D98F387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A4DE84-F410-4EFB-81EC-90E452E534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C05B85-707F-4B53-A0F8-3954E4CCD6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1" name=""/>
        <p:cNvGrpSpPr/>
        <p:nvPr/>
      </p:nvGrpSpPr>
      <p:grpSpPr>
        <a:xfrm>
          <a:off x="0" y="0"/>
          <a:ext cx="0" cy="0"/>
        </a:xfrm>
      </p:grpSpPr>
      <p:pic>
        <p:nvPicPr>
          <p:cNvPr id="12" name="图片 11"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p:custDataLst>
              <p:tags r:id="rId11"/>
            </p:custDataLst>
          </p:nvPr>
        </p:nvSpPr>
        <p:spPr>
          <a:xfrm>
            <a:off x="742966" y="1984619"/>
            <a:ext cx="6611186" cy="2122805"/>
          </a:xfrm>
        </p:spPr>
        <p:txBody>
          <a:bodyPr vert="horz" wrap="square" lIns="101600" tIns="38100" rIns="76200" bIns="38100" rtlCol="0" anchor="b" anchorCtr="0">
            <a:normAutofit/>
          </a:bodyPr>
          <a:lstStyle>
            <a:lvl1pPr marL="0" indent="0">
              <a:buFont typeface="Arial" pitchFamily="34" charset="0"/>
              <a:buNone/>
              <a:defRPr kumimoji="0" lang="zh-CN" altLang="en-US" sz="5800" b="1" i="0" u="none" strike="noStrike" cap="none" spc="550" normalizeH="0" baseline="0">
                <a:solidFill>
                  <a:schemeClr val="dk1">
                    <a:lumMod val="100000"/>
                  </a:schemeClr>
                </a:solidFill>
                <a:uFillTx/>
                <a:latin typeface="+mj-ea"/>
                <a:ea typeface="+mj-ea"/>
                <a:cs typeface="+mn-cs"/>
              </a:defRPr>
            </a:lvl1pPr>
          </a:lstStyle>
          <a:p>
            <a:pPr marL="0" marR="0" lvl="0" fontAlgn="auto">
              <a:buClrTx/>
              <a:buSzTx/>
              <a:buFontTx/>
            </a:pPr>
            <a:r>
              <a:rPr lang="zh-CN" altLang="en-US"/>
              <a:t>单击此处编辑母版标题样式</a:t>
            </a:r>
            <a:endParaRPr lang="zh-CN" altLang="en-US"/>
          </a:p>
        </p:txBody>
      </p:sp>
      <p:sp>
        <p:nvSpPr>
          <p:cNvPr id="3" name="副标题 2"/>
          <p:cNvSpPr>
            <a:spLocks noGrp="1"/>
          </p:cNvSpPr>
          <p:nvPr>
            <p:ph type="subTitle" idx="1" hasCustomPrompt="1"/>
            <p:custDataLst>
              <p:tags r:id="rId12"/>
            </p:custDataLst>
          </p:nvPr>
        </p:nvSpPr>
        <p:spPr>
          <a:xfrm>
            <a:off x="742966" y="4231250"/>
            <a:ext cx="6611186" cy="894930"/>
          </a:xfrm>
        </p:spPr>
        <p:txBody>
          <a:bodyPr vert="horz" wrap="square" lIns="101600" tIns="0" rIns="82550" bIns="0" rtlCol="0" anchor="t" anchorCtr="0">
            <a:normAutofit/>
          </a:bodyPr>
          <a:lstStyle>
            <a:lvl1pPr marL="0" indent="0">
              <a:buNone/>
              <a:defRPr kumimoji="0" lang="zh-CN" altLang="en-US" sz="1800" b="0" i="0" u="none" strike="noStrike" cap="none" spc="0" normalizeH="0" baseline="0">
                <a:solidFill>
                  <a:schemeClr val="dk1">
                    <a:lumMod val="100000"/>
                  </a:schemeClr>
                </a:solidFill>
                <a:uFillTx/>
                <a:latin typeface="+mn-ea"/>
                <a:ea typeface="+mn-ea"/>
              </a:defRPr>
            </a:lvl1pPr>
          </a:lstStyle>
          <a:p>
            <a:pPr marL="57150" marR="0" lvl="0" indent="-285750"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normAutofit/>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wrap="square">
            <a:normAutofit/>
          </a:bodyPr>
          <a:lstStyle/>
          <a:p>
            <a:r>
              <a:rPr lang="zh-CN" altLang="en-US"/>
              <a:t>单击此处编辑母版标题样式</a:t>
            </a:r>
            <a:endParaRPr lang="zh-CN" altLang="en-US"/>
          </a:p>
        </p:txBody>
      </p:sp>
      <p:sp>
        <p:nvSpPr>
          <p:cNvPr id="3" name="内容占位符 2"/>
          <p:cNvSpPr>
            <a:spLocks noGrp="1"/>
          </p:cNvSpPr>
          <p:nvPr>
            <p:ph idx="1"/>
            <p:custDataLst>
              <p:tags r:id="rId2"/>
            </p:custDataLst>
          </p:nvPr>
        </p:nvSpPr>
        <p:spPr/>
        <p:txBody>
          <a:bodyPr wrap="square">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1" name=""/>
        <p:cNvGrpSpPr/>
        <p:nvPr/>
      </p:nvGrpSpPr>
      <p:grpSpPr>
        <a:xfrm>
          <a:off x="0" y="0"/>
          <a:ext cx="0" cy="0"/>
        </a:xfrm>
      </p:grpSpPr>
      <p:pic>
        <p:nvPicPr>
          <p:cNvPr id="4" name="图片 3"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1" name="图片 10" descr="1"/>
          <p:cNvPicPr/>
          <p:nvPr userDrawn="1">
            <p:custDataLst>
              <p:tags r:id="rId4"/>
            </p:custDataLst>
          </p:nvPr>
        </p:nvPicPr>
        <p:blipFill>
          <a:blip r:embed="rId3"/>
          <a:srcRect l="39499" t="51006" r="37786" b="409"/>
          <a:stretch>
            <a:fillRect/>
          </a:stretch>
        </p:blipFill>
        <p:spPr>
          <a:xfrm>
            <a:off x="0" y="2349736"/>
            <a:ext cx="4218048" cy="4508264"/>
          </a:xfrm>
          <a:prstGeom prst="rect">
            <a:avLst/>
          </a:prstGeom>
        </p:spPr>
      </p:pic>
      <p:pic>
        <p:nvPicPr>
          <p:cNvPr id="12" name="图片 11" descr="5"/>
          <p:cNvPicPr/>
          <p:nvPr userDrawn="1">
            <p:custDataLst>
              <p:tags r:id="rId6"/>
            </p:custDataLst>
          </p:nvPr>
        </p:nvPicPr>
        <p:blipFill>
          <a:blip r:embed="rId5"/>
          <a:srcRect l="11658" t="44445" r="75472" b="18031"/>
          <a:stretch>
            <a:fillRect/>
          </a:stretch>
        </p:blipFill>
        <p:spPr>
          <a:xfrm>
            <a:off x="10371455" y="171450"/>
            <a:ext cx="1620520" cy="2348230"/>
          </a:xfrm>
          <a:prstGeom prst="rect">
            <a:avLst/>
          </a:prstGeom>
        </p:spPr>
      </p:pic>
      <p:sp>
        <p:nvSpPr>
          <p:cNvPr id="2" name="标题 1"/>
          <p:cNvSpPr>
            <a:spLocks noGrp="1"/>
          </p:cNvSpPr>
          <p:nvPr>
            <p:ph type="title" hasCustomPrompt="1"/>
            <p:custDataLst>
              <p:tags r:id="rId7"/>
            </p:custDataLst>
          </p:nvPr>
        </p:nvSpPr>
        <p:spPr>
          <a:xfrm>
            <a:off x="5539502" y="1080408"/>
            <a:ext cx="5158978" cy="958322"/>
          </a:xfrm>
        </p:spPr>
        <p:txBody>
          <a:bodyPr vert="horz" wrap="square" tIns="0" bIns="0" rtlCol="0" anchor="b" anchorCtr="0">
            <a:normAutofit fontScale="90000"/>
          </a:bodyPr>
          <a:lstStyle>
            <a:lvl1pPr>
              <a:defRPr lang="zh-CN" altLang="en-US" sz="6000" b="1" i="0" spc="430">
                <a:solidFill>
                  <a:schemeClr val="dk1">
                    <a:lumMod val="100000"/>
                  </a:schemeClr>
                </a:solidFill>
                <a:latin typeface="+mj-ea"/>
                <a:ea typeface="+mj-ea"/>
                <a:cs typeface="+mn-cs"/>
              </a:defRPr>
            </a:lvl1pPr>
          </a:lstStyle>
          <a:p>
            <a:pPr marL="0" lvl="0"/>
            <a:r>
              <a:rPr lang="zh-CN" altLang="en-US"/>
              <a:t>标题</a:t>
            </a:r>
            <a:endParaRPr lang="zh-CN" altLang="en-US"/>
          </a:p>
        </p:txBody>
      </p:sp>
      <p:sp>
        <p:nvSpPr>
          <p:cNvPr id="3" name="副标题 2"/>
          <p:cNvSpPr>
            <a:spLocks noGrp="1"/>
          </p:cNvSpPr>
          <p:nvPr>
            <p:ph type="body" idx="1" hasCustomPrompt="1"/>
            <p:custDataLst>
              <p:tags r:id="rId8"/>
            </p:custDataLst>
          </p:nvPr>
        </p:nvSpPr>
        <p:spPr>
          <a:xfrm>
            <a:off x="5539502" y="2079854"/>
            <a:ext cx="5158978" cy="539763"/>
          </a:xfrm>
        </p:spPr>
        <p:txBody>
          <a:bodyPr vert="horz" wrap="square" tIns="0" bIns="0" rtlCol="0" anchor="t" anchorCtr="0">
            <a:normAutofit/>
          </a:bodyPr>
          <a:lstStyle>
            <a:lvl1pPr marL="0" indent="0">
              <a:buFont typeface="Arial" pitchFamily="34" charset="0"/>
              <a:buNone/>
              <a:defRPr lang="zh-CN" altLang="en-US" sz="2800" b="0" i="0" spc="149">
                <a:solidFill>
                  <a:schemeClr val="dk1">
                    <a:lumMod val="100000"/>
                  </a:schemeClr>
                </a:solidFill>
                <a:latin typeface="+mj-ea"/>
                <a:ea typeface="+mj-ea"/>
              </a:defRPr>
            </a:lvl1pPr>
          </a:lstStyle>
          <a:p>
            <a:pPr marL="0" lvl="0">
              <a:lnSpc>
                <a:spcPct val="100000"/>
              </a:lnSpc>
            </a:pPr>
            <a:r>
              <a:rPr lang="zh-CN" altLang="en-US"/>
              <a:t>副标题</a:t>
            </a:r>
            <a:endParaRPr lang="zh-CN" altLang="en-US"/>
          </a:p>
        </p:txBody>
      </p:sp>
      <p:sp>
        <p:nvSpPr>
          <p:cNvPr id="7"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10"/>
            </p:custDataLst>
          </p:nvPr>
        </p:nvSpPr>
        <p:spPr/>
        <p:txBody>
          <a:bodyPr/>
          <a:lstStyle/>
          <a:p>
            <a:endParaRPr lang="zh-CN" altLang="en-US"/>
          </a:p>
        </p:txBody>
      </p:sp>
      <p:sp>
        <p:nvSpPr>
          <p:cNvPr id="9" name="灯片编号占位符 5"/>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cxnSp>
        <p:nvCxnSpPr>
          <p:cNvPr id="13" name="直接连接符 12"/>
          <p:cNvCxnSpPr/>
          <p:nvPr userDrawn="1">
            <p:custDataLst>
              <p:tags r:id="rId12"/>
            </p:custDataLst>
          </p:nvPr>
        </p:nvCxnSpPr>
        <p:spPr>
          <a:xfrm>
            <a:off x="5554946" y="2777639"/>
            <a:ext cx="26979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custDataLst>
              <p:tags r:id="rId13"/>
            </p:custDataLst>
          </p:nvPr>
        </p:nvCxnSpPr>
        <p:spPr>
          <a:xfrm>
            <a:off x="5552565" y="2777639"/>
            <a:ext cx="504825" cy="0"/>
          </a:xfrm>
          <a:prstGeom prst="line">
            <a:avLst/>
          </a:prstGeom>
          <a:ln w="889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0" name="图片 9" descr="6"/>
          <p:cNvPicPr/>
          <p:nvPr userDrawn="1">
            <p:custDataLst>
              <p:tags r:id="rId4"/>
            </p:custDataLst>
          </p:nvPr>
        </p:nvPicPr>
        <p:blipFill>
          <a:blip r:embed="rId3"/>
          <a:srcRect t="55945"/>
          <a:stretch>
            <a:fillRect/>
          </a:stretch>
        </p:blipFill>
        <p:spPr>
          <a:xfrm>
            <a:off x="0" y="4197850"/>
            <a:ext cx="12192000" cy="2660150"/>
          </a:xfrm>
          <a:prstGeom prst="rect">
            <a:avLst/>
          </a:prstGeom>
        </p:spPr>
      </p:pic>
      <p:pic>
        <p:nvPicPr>
          <p:cNvPr id="11" name="图片 10" descr="5"/>
          <p:cNvPicPr/>
          <p:nvPr userDrawn="1">
            <p:custDataLst>
              <p:tags r:id="rId6"/>
            </p:custDataLst>
          </p:nvPr>
        </p:nvPicPr>
        <p:blipFill>
          <a:blip r:embed="rId5"/>
          <a:srcRect l="18019" t="11609" r="12686" b="5798"/>
          <a:stretch>
            <a:fillRect/>
          </a:stretch>
        </p:blipFill>
        <p:spPr>
          <a:xfrm>
            <a:off x="7160948" y="0"/>
            <a:ext cx="5031052" cy="3952152"/>
          </a:xfrm>
          <a:prstGeom prst="rect">
            <a:avLst/>
          </a:prstGeom>
        </p:spPr>
      </p:pic>
      <p:sp>
        <p:nvSpPr>
          <p:cNvPr id="2" name="标题 1"/>
          <p:cNvSpPr>
            <a:spLocks noGrp="1"/>
          </p:cNvSpPr>
          <p:nvPr>
            <p:ph type="title" hasCustomPrompt="1"/>
            <p:custDataLst>
              <p:tags r:id="rId7"/>
            </p:custDataLst>
          </p:nvPr>
        </p:nvSpPr>
        <p:spPr>
          <a:xfrm>
            <a:off x="679768" y="1711234"/>
            <a:ext cx="7447915" cy="2177823"/>
          </a:xfrm>
          <a:ln>
            <a:noFill/>
          </a:ln>
        </p:spPr>
        <p:txBody>
          <a:bodyPr vert="horz" wrap="square" lIns="101600" tIns="38100" rIns="76200" bIns="38100" rtlCol="0" anchor="b" anchorCtr="0">
            <a:normAutofit/>
          </a:bodyPr>
          <a:lstStyle>
            <a:lvl1pPr marL="0" indent="0" algn="ctr">
              <a:buFont typeface="Arial" pitchFamily="34" charset="0"/>
              <a:buNone/>
              <a:defRPr kumimoji="0" lang="zh-CN" altLang="en-US" sz="6500" b="0" i="0" u="none" strike="noStrike" cap="none" spc="1540" normalizeH="0" baseline="0">
                <a:solidFill>
                  <a:schemeClr val="accent1"/>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文本占位符 2"/>
          <p:cNvSpPr>
            <a:spLocks noGrp="1"/>
          </p:cNvSpPr>
          <p:nvPr>
            <p:ph type="body" idx="1" hasCustomPrompt="1"/>
            <p:custDataLst>
              <p:tags r:id="rId8"/>
            </p:custDataLst>
          </p:nvPr>
        </p:nvSpPr>
        <p:spPr>
          <a:xfrm>
            <a:off x="679768" y="4130991"/>
            <a:ext cx="7447915" cy="911271"/>
          </a:xfrm>
          <a:ln>
            <a:noFill/>
          </a:ln>
        </p:spPr>
        <p:txBody>
          <a:bodyPr vert="horz" wrap="square" lIns="101600" tIns="0" rIns="82550" bIns="0" rtlCol="0" anchor="t" anchorCtr="0">
            <a:normAutofit/>
          </a:bodyPr>
          <a:lstStyle>
            <a:lvl1pPr marL="0" indent="0" algn="ctr">
              <a:buNone/>
              <a:defRPr kumimoji="0" lang="zh-CN" altLang="en-US" sz="1400" b="0" i="0" u="none" strike="noStrike" kern="800" cap="none" spc="1000" normalizeH="0" baseline="0">
                <a:solidFill>
                  <a:schemeClr val="accent1"/>
                </a:solidFill>
                <a:uFillTx/>
                <a:latin typeface="+mj-ea"/>
                <a:ea typeface="+mj-ea"/>
                <a:cs typeface="Arial" pitchFamily="34" charset="0"/>
              </a:defRPr>
            </a:lvl1pPr>
          </a:lstStyle>
          <a:p>
            <a:pPr marL="57150" marR="0" lvl="0" indent="-28575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5"/>
          <p:cNvSpPr>
            <a:spLocks noGrp="1"/>
          </p:cNvSpPr>
          <p:nvPr>
            <p:ph type="ftr" sz="quarter" idx="11"/>
            <p:custDataLst>
              <p:tags r:id="rId10"/>
            </p:custDataLst>
          </p:nvPr>
        </p:nvSpPr>
        <p:spPr/>
        <p:txBody>
          <a:bodyPr/>
          <a:lstStyle/>
          <a:p>
            <a:endParaRPr lang="zh-CN" alt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内容占位符 2"/>
          <p:cNvSpPr>
            <a:spLocks noGrp="1"/>
          </p:cNvSpPr>
          <p:nvPr>
            <p:ph sz="half" idx="1"/>
            <p:custDataLst>
              <p:tags r:id="rId2"/>
            </p:custDataLst>
          </p:nvPr>
        </p:nvSpPr>
        <p:spPr>
          <a:xfrm>
            <a:off x="838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内容占位符 3"/>
          <p:cNvSpPr>
            <a:spLocks noGrp="1"/>
          </p:cNvSpPr>
          <p:nvPr>
            <p:ph sz="half" idx="2"/>
            <p:custDataLst>
              <p:tags r:id="rId3"/>
            </p:custDataLst>
          </p:nvPr>
        </p:nvSpPr>
        <p:spPr>
          <a:xfrm>
            <a:off x="6172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日期占位符 4"/>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pic>
        <p:nvPicPr>
          <p:cNvPr id="10" name="图片 9"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1" name="图片 10"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12" name="图片 11"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13" name="图片 12"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2" name="标题 1"/>
          <p:cNvSpPr>
            <a:spLocks noGrp="1"/>
          </p:cNvSpPr>
          <p:nvPr>
            <p:ph type="title"/>
            <p:custDataLst>
              <p:tags r:id="rId9"/>
            </p:custDataLst>
          </p:nvPr>
        </p:nvSpPr>
        <p:spPr>
          <a:xfrm>
            <a:off x="839788" y="360000"/>
            <a:ext cx="10515600" cy="864000"/>
          </a:xfrm>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文本占位符 2"/>
          <p:cNvSpPr>
            <a:spLocks noGrp="1"/>
          </p:cNvSpPr>
          <p:nvPr>
            <p:ph type="body" idx="1"/>
            <p:custDataLst>
              <p:tags r:id="rId10"/>
            </p:custDataLst>
          </p:nvPr>
        </p:nvSpPr>
        <p:spPr>
          <a:xfrm>
            <a:off x="839788" y="1364400"/>
            <a:ext cx="5157787"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11"/>
            </p:custDataLst>
          </p:nvPr>
        </p:nvSpPr>
        <p:spPr>
          <a:xfrm>
            <a:off x="839788" y="2061275"/>
            <a:ext cx="5157787"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文本占位符 4"/>
          <p:cNvSpPr>
            <a:spLocks noGrp="1"/>
          </p:cNvSpPr>
          <p:nvPr>
            <p:ph type="body" sz="quarter" idx="3"/>
            <p:custDataLst>
              <p:tags r:id="rId12"/>
            </p:custDataLst>
          </p:nvPr>
        </p:nvSpPr>
        <p:spPr>
          <a:xfrm>
            <a:off x="6172200" y="1364400"/>
            <a:ext cx="5183188"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13"/>
            </p:custDataLst>
          </p:nvPr>
        </p:nvSpPr>
        <p:spPr>
          <a:xfrm>
            <a:off x="6172200" y="2061275"/>
            <a:ext cx="5183188"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7" name="日期占位符 6"/>
          <p:cNvSpPr>
            <a:spLocks noGrp="1"/>
          </p:cNvSpPr>
          <p:nvPr>
            <p:ph type="dt" sz="half" idx="10"/>
            <p:custDataLst>
              <p:tags r:id="rId14"/>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7"/>
          <p:cNvSpPr>
            <a:spLocks noGrp="1"/>
          </p:cNvSpPr>
          <p:nvPr>
            <p:ph type="ftr" sz="quarter" idx="11"/>
            <p:custDataLst>
              <p:tags r:id="rId15"/>
            </p:custDataLst>
          </p:nvPr>
        </p:nvSpPr>
        <p:spPr/>
        <p:txBody>
          <a:bodyPr/>
          <a:lstStyle/>
          <a:p>
            <a:endParaRPr lang="zh-CN" altLang="en-US"/>
          </a:p>
        </p:txBody>
      </p:sp>
      <p:sp>
        <p:nvSpPr>
          <p:cNvPr id="9" name="灯片编号占位符 8"/>
          <p:cNvSpPr>
            <a:spLocks noGrp="1"/>
          </p:cNvSpPr>
          <p:nvPr>
            <p:ph type="sldNum" sz="quarter" idx="12"/>
            <p:custDataLst>
              <p:tags r:id="rId1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8200" y="740062"/>
            <a:ext cx="10515600" cy="864000"/>
          </a:xfrm>
        </p:spPr>
        <p:txBody>
          <a:bodyPr wrap="square">
            <a:normAutofit/>
          </a:body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仅内容">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0" name="图片 9"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8" name="图片 7"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9" name="图片 8"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3" name="内容占位符 1"/>
          <p:cNvSpPr>
            <a:spLocks noGrp="1"/>
          </p:cNvSpPr>
          <p:nvPr>
            <p:ph idx="1"/>
            <p:custDataLst>
              <p:tags r:id="rId9"/>
            </p:custDataLst>
          </p:nvPr>
        </p:nvSpPr>
        <p:spPr>
          <a:xfrm>
            <a:off x="838200" y="360000"/>
            <a:ext cx="10515600" cy="5817600"/>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2"/>
          <p:cNvSpPr>
            <a:spLocks noGrp="1"/>
          </p:cNvSpPr>
          <p:nvPr>
            <p:ph type="dt" sz="half" idx="10"/>
            <p:custDataLst>
              <p:tags r:id="rId10"/>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3"/>
          <p:cNvSpPr>
            <a:spLocks noGrp="1"/>
          </p:cNvSpPr>
          <p:nvPr>
            <p:ph type="ftr" sz="quarter" idx="11"/>
            <p:custDataLst>
              <p:tags r:id="rId11"/>
            </p:custDataLst>
          </p:nvPr>
        </p:nvSpPr>
        <p:spPr/>
        <p:txBody>
          <a:bodyPr/>
          <a:lstStyle/>
          <a:p>
            <a:endParaRPr lang="zh-CN" altLang="en-US"/>
          </a:p>
        </p:txBody>
      </p:sp>
      <p:sp>
        <p:nvSpPr>
          <p:cNvPr id="6" name="灯片编号占位符 4"/>
          <p:cNvSpPr>
            <a:spLocks noGrp="1"/>
          </p:cNvSpPr>
          <p:nvPr>
            <p:ph type="sldNum" sz="quarter" idx="12"/>
            <p:custDataLst>
              <p:tags r:id="rId12"/>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9788" y="360000"/>
            <a:ext cx="10515600" cy="864000"/>
          </a:xfrm>
        </p:spPr>
        <p:txBody>
          <a:bodyPr wrap="square">
            <a:normAutofit/>
          </a:bodyPr>
          <a:lstStyle/>
          <a:p>
            <a:r>
              <a:rPr lang="zh-CN" altLang="en-US"/>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838200" y="1296000"/>
            <a:ext cx="10514012" cy="576000"/>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单击此处编辑副标题</a:t>
            </a:r>
            <a:endParaRPr lang="zh-CN" altLang="en-US"/>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hasCustomPrompt="1"/>
            <p:custDataLst>
              <p:tags r:id="rId11"/>
            </p:custDataLst>
          </p:nvPr>
        </p:nvSpPr>
        <p:spPr>
          <a:xfrm>
            <a:off x="409575" y="1238250"/>
            <a:ext cx="8044180" cy="2340499"/>
          </a:xfrm>
          <a:noFill/>
        </p:spPr>
        <p:txBody>
          <a:bodyPr vert="horz" wrap="square" lIns="101600" tIns="38100" rIns="76200" bIns="38100" rtlCol="0" anchor="b" anchorCtr="0">
            <a:normAutofit/>
          </a:bodyPr>
          <a:lstStyle>
            <a:lvl1pPr marL="0" indent="0" algn="ctr">
              <a:buFont typeface="Arial" pitchFamily="34" charset="0"/>
              <a:buNone/>
              <a:defRPr kumimoji="0" lang="zh-CN" altLang="en-US" sz="7200" i="0" u="none" strike="noStrike" cap="none" spc="400" normalizeH="0" baseline="0">
                <a:solidFill>
                  <a:schemeClr val="dk1">
                    <a:lumMod val="100000"/>
                  </a:schemeClr>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副标题 2"/>
          <p:cNvSpPr>
            <a:spLocks noGrp="1"/>
          </p:cNvSpPr>
          <p:nvPr>
            <p:ph type="subTitle" idx="1" hasCustomPrompt="1"/>
            <p:custDataLst>
              <p:tags r:id="rId12"/>
            </p:custDataLst>
          </p:nvPr>
        </p:nvSpPr>
        <p:spPr>
          <a:xfrm>
            <a:off x="1219200" y="3941830"/>
            <a:ext cx="6424931" cy="527701"/>
          </a:xfrm>
          <a:noFill/>
        </p:spPr>
        <p:txBody>
          <a:bodyPr vert="horz" wrap="square" lIns="101600" tIns="0" rIns="82550" bIns="0" rtlCol="0">
            <a:normAutofit/>
          </a:bodyPr>
          <a:lstStyle>
            <a:lvl1pPr marL="0" indent="0" algn="ctr">
              <a:buNone/>
              <a:defRPr kumimoji="0" lang="zh-CN" altLang="en-US" sz="2600" b="0" i="0" u="none" strike="noStrike" cap="none" spc="0" normalizeH="0" baseline="0">
                <a:solidFill>
                  <a:schemeClr val="dk1">
                    <a:lumMod val="100000"/>
                  </a:schemeClr>
                </a:solidFill>
                <a:uFillTx/>
                <a:latin typeface="+mj-ea"/>
                <a:ea typeface="+mj-ea"/>
              </a:defRPr>
            </a:lvl1pPr>
          </a:lstStyle>
          <a:p>
            <a:pPr marL="228600" marR="0" lvl="0" indent="-45720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
        <p:nvSpPr>
          <p:cNvPr id="24" name="署名占位符 10"/>
          <p:cNvSpPr>
            <a:spLocks noGrp="1"/>
          </p:cNvSpPr>
          <p:nvPr>
            <p:ph type="body" sz="quarter" idx="17" hasCustomPrompt="1"/>
            <p:custDataLst>
              <p:tags r:id="rId16"/>
            </p:custDataLst>
          </p:nvPr>
        </p:nvSpPr>
        <p:spPr>
          <a:xfrm>
            <a:off x="1219200" y="4625396"/>
            <a:ext cx="6424930" cy="457341"/>
          </a:xfrm>
          <a:noFill/>
        </p:spPr>
        <p:txBody>
          <a:bodyPr vert="horz" wrap="square" lIns="101600" tIns="0" rIns="82550" bIns="0" rtlCol="0" anchor="ctr" anchorCtr="0">
            <a:normAutofit/>
          </a:bodyPr>
          <a:lstStyle>
            <a:lvl1pPr marL="0" indent="0" algn="ctr">
              <a:buNone/>
              <a:defRPr kumimoji="0" lang="zh-CN" altLang="en-US" sz="2200" b="0" i="0" u="none" strike="noStrike" cap="none" spc="0" normalizeH="0" baseline="0">
                <a:solidFill>
                  <a:schemeClr val="dk1">
                    <a:lumMod val="100000"/>
                  </a:schemeClr>
                </a:solidFill>
                <a:uFillTx/>
                <a:latin typeface="+mn-ea"/>
                <a:ea typeface="+mn-ea"/>
              </a:defRPr>
            </a:lvl1pPr>
          </a:lstStyle>
          <a:p>
            <a:pPr marL="114300" marR="0" lvl="0" indent="-342900" algn="ctr" fontAlgn="auto">
              <a:lnSpc>
                <a:spcPct val="100000"/>
              </a:lnSpc>
              <a:spcBef>
                <a:spcPct val="0"/>
              </a:spcBef>
              <a:spcAft>
                <a:spcPts val="1000"/>
              </a:spcAft>
              <a:buClrTx/>
              <a:buSzTx/>
            </a:pPr>
            <a:r>
              <a:rPr lang="zh-CN" altLang="en-US"/>
              <a:t>署名占位符</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bg>
      <p:bgPr>
        <a:solidFill>
          <a:schemeClr val="lt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a:solidFill>
                <a:schemeClr val="lt1"/>
              </a:solidFill>
            </a:endParaRPr>
          </a:p>
        </p:txBody>
      </p:sp>
      <p:sp>
        <p:nvSpPr>
          <p:cNvPr id="2" name="标题 1"/>
          <p:cNvSpPr>
            <a:spLocks noGrp="1"/>
          </p:cNvSpPr>
          <p:nvPr>
            <p:ph type="ctrTitle" hasCustomPrompt="1"/>
            <p:custDataLst>
              <p:tags r:id="rId3"/>
            </p:custDataLst>
          </p:nvPr>
        </p:nvSpPr>
        <p:spPr>
          <a:xfrm>
            <a:off x="694493" y="3745800"/>
            <a:ext cx="7202598" cy="1575502"/>
          </a:xfrm>
        </p:spPr>
        <p:txBody>
          <a:bodyPr lIns="90000" tIns="46800" rIns="90000" bIns="46800" anchor="ctr">
            <a:normAutofit/>
          </a:bodyPr>
          <a:lstStyle>
            <a:lvl1pPr algn="ctr">
              <a:defRPr sz="60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4"/>
            </p:custDataLst>
          </p:nvPr>
        </p:nvSpPr>
        <p:spPr>
          <a:xfrm>
            <a:off x="694491" y="5385257"/>
            <a:ext cx="7202599" cy="666750"/>
          </a:xfrm>
        </p:spPr>
        <p:txBody>
          <a:bodyPr lIns="90000" tIns="46800" rIns="90000" bIns="46800" anchor="ctr">
            <a:normAutofit/>
          </a:bodyPr>
          <a:lstStyle>
            <a:lvl1pPr marL="0" indent="0" algn="ctr">
              <a:buNone/>
              <a:defRPr u="none" strike="noStrike" kern="1200" cap="none" spc="150" normalizeH="0">
                <a:solidFill>
                  <a:schemeClr val="tx1">
                    <a:lumMod val="85000"/>
                    <a:lumOff val="15000"/>
                  </a:schemeClr>
                </a:solidFill>
                <a:uFillTx/>
                <a:ea typeface="隶书" panose="02010509060101010101" pitchFamily="49" charset="-122"/>
              </a:defRPr>
            </a:lvl1pPr>
          </a:lstStyle>
          <a:p>
            <a:pPr lvl="0"/>
            <a:r>
              <a:rPr lang="zh-CN" altLang="en-US"/>
              <a:t>单击此处编辑文本</a:t>
            </a:r>
            <a:endParaRPr lang="zh-CN" altLang="en-US"/>
          </a:p>
        </p:txBody>
      </p:sp>
      <p:sp>
        <p:nvSpPr>
          <p:cNvPr id="4" name="日期占位符 3"/>
          <p:cNvSpPr>
            <a:spLocks noGrp="1"/>
          </p:cNvSpPr>
          <p:nvPr>
            <p:ph type="dt" sz="half" idx="10"/>
            <p:custDataLst>
              <p:tags r:id="rId5"/>
            </p:custDataLst>
          </p:nvPr>
        </p:nvSpPr>
        <p:spPr/>
        <p:txBody>
          <a:body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4"/>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5"/>
            </p:custDataLst>
          </p:nvPr>
        </p:nvSpPr>
        <p:spPr/>
        <p:txBody>
          <a:bodyPr/>
          <a:lstStyle>
            <a:lvl1pPr>
              <a:lnSpc>
                <a:spcPct val="120000"/>
              </a:lnSpc>
              <a:defRPr baseline="0">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lvl1pPr>
              <a:lnSpc>
                <a:spcPct val="120000"/>
              </a:lnSpc>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lnSpc>
                <a:spcPct val="120000"/>
              </a:lnSpc>
              <a:defRPr baseline="0">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bg>
      <p:bgPr>
        <a:solidFill>
          <a:schemeClr val="bg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latin typeface="Arial" pitchFamily="34" charset="0"/>
            </a:endParaRPr>
          </a:p>
        </p:txBody>
      </p:sp>
      <p:sp>
        <p:nvSpPr>
          <p:cNvPr id="2" name="标题 1"/>
          <p:cNvSpPr>
            <a:spLocks noGrp="1"/>
          </p:cNvSpPr>
          <p:nvPr>
            <p:ph type="title" hasCustomPrompt="1"/>
            <p:custDataLst>
              <p:tags r:id="rId3"/>
            </p:custDataLst>
          </p:nvPr>
        </p:nvSpPr>
        <p:spPr>
          <a:xfrm>
            <a:off x="725787" y="4195305"/>
            <a:ext cx="5500842" cy="904863"/>
          </a:xfrm>
        </p:spPr>
        <p:txBody>
          <a:bodyPr lIns="90000" tIns="46800" rIns="90000" bIns="46800" anchor="ctr">
            <a:normAutofit/>
          </a:bodyPr>
          <a:lstStyle>
            <a:lvl1pPr algn="ctr">
              <a:defRPr sz="44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4" name="日期占位符 3"/>
          <p:cNvSpPr>
            <a:spLocks noGrp="1"/>
          </p:cNvSpPr>
          <p:nvPr>
            <p:ph type="dt" sz="half" idx="10"/>
            <p:custDataLst>
              <p:tags r:id="rId4"/>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4"/>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5"/>
            </p:custDataLst>
          </p:nvPr>
        </p:nvSpPr>
        <p:spPr>
          <a:xfrm>
            <a:off x="6238877" y="952508"/>
            <a:ext cx="5283242" cy="5388907"/>
          </a:xfrm>
        </p:spPr>
        <p:txBody>
          <a:bodyPr>
            <a:normAutofit/>
          </a:bodyPr>
          <a:lstStyle>
            <a:lvl1pPr>
              <a:lnSpc>
                <a:spcPct val="120000"/>
              </a:lnSpc>
              <a:defRPr sz="1600" baseline="0">
                <a:solidFill>
                  <a:schemeClr val="tx1">
                    <a:lumMod val="85000"/>
                    <a:lumOff val="15000"/>
                  </a:schemeClr>
                </a:solidFill>
                <a:latin typeface="Arial" pitchFamily="34" charset="0"/>
                <a:ea typeface="隶书" panose="02010509060101010101" pitchFamily="49" charset="-122"/>
              </a:defRPr>
            </a:lvl1pPr>
            <a:lvl2pPr>
              <a:lnSpc>
                <a:spcPct val="120000"/>
              </a:lnSpc>
              <a:defRPr sz="1600" baseline="0">
                <a:solidFill>
                  <a:schemeClr val="tx1">
                    <a:lumMod val="85000"/>
                    <a:lumOff val="15000"/>
                  </a:schemeClr>
                </a:solidFill>
                <a:latin typeface="Arial" pitchFamily="34" charset="0"/>
                <a:ea typeface="隶书" panose="02010509060101010101" pitchFamily="49" charset="-122"/>
              </a:defRPr>
            </a:lvl2pPr>
            <a:lvl3pPr>
              <a:lnSpc>
                <a:spcPct val="120000"/>
              </a:lnSpc>
              <a:defRPr sz="1600" baseline="0">
                <a:solidFill>
                  <a:schemeClr val="tx1">
                    <a:lumMod val="85000"/>
                    <a:lumOff val="15000"/>
                  </a:schemeClr>
                </a:solidFill>
                <a:latin typeface="Arial" pitchFamily="34" charset="0"/>
                <a:ea typeface="隶书" panose="02010509060101010101" pitchFamily="49" charset="-122"/>
              </a:defRPr>
            </a:lvl3pPr>
            <a:lvl4pPr>
              <a:lnSpc>
                <a:spcPct val="120000"/>
              </a:lnSpc>
              <a:defRPr sz="1600" baseline="0">
                <a:solidFill>
                  <a:schemeClr val="tx1">
                    <a:lumMod val="85000"/>
                    <a:lumOff val="15000"/>
                  </a:schemeClr>
                </a:solidFill>
                <a:latin typeface="Arial" pitchFamily="34" charset="0"/>
                <a:ea typeface="隶书" panose="02010509060101010101" pitchFamily="49" charset="-122"/>
              </a:defRPr>
            </a:lvl4pPr>
            <a:lvl5pPr>
              <a:lnSpc>
                <a:spcPct val="120000"/>
              </a:lnSpc>
              <a:defRPr sz="1600"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4"/>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5"/>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7"/>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9" name="灯片编号占位符 8"/>
          <p:cNvSpPr>
            <a:spLocks noGrp="1"/>
          </p:cNvSpPr>
          <p:nvPr>
            <p:ph type="sldNum" sz="quarter" idx="12"/>
            <p:custDataLst>
              <p:tags r:id="rId10"/>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pic>
        <p:nvPicPr>
          <p:cNvPr id="9" name="图片 8"/>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4"/>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2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xfrm>
      </p:grpSpPr>
      <p:grpSp>
        <p:nvGrpSpPr>
          <p:cNvPr id="10" name="组合 9"/>
          <p:cNvGrpSpPr/>
          <p:nvPr userDrawn="1">
            <p:custDataLst>
              <p:tags r:id="rId1"/>
            </p:custDataLst>
          </p:nvPr>
        </p:nvGrpSpPr>
        <p:grpSpPr>
          <a:xfrm>
            <a:off x="292800" y="304200"/>
            <a:ext cx="11606400" cy="6249600"/>
            <a:chOff x="292800" y="304200"/>
            <a:chExt cx="11606400" cy="6249600"/>
          </a:xfrm>
        </p:grpSpPr>
        <p:sp>
          <p:nvSpPr>
            <p:cNvPr id="11" name="矩形 10"/>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2" name="图片 11"/>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2" name="竖排标题 1"/>
          <p:cNvSpPr>
            <a:spLocks noGrp="1"/>
          </p:cNvSpPr>
          <p:nvPr>
            <p:ph type="title" orient="vert"/>
            <p:custDataLst>
              <p:tags r:id="rId5"/>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a:lstStyle>
            <a:lvl1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1pPr>
            <a:lvl2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2pPr>
            <a:lvl3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3pPr>
            <a:lvl4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4pPr>
            <a:lvl5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tx2"/>
        </a:solidFill>
        <a:effectLst/>
      </p:bgPr>
    </p:bg>
    <p:spTree>
      <p:nvGrpSpPr>
        <p:cNvPr id="1" name=""/>
        <p:cNvGrpSpPr/>
        <p:nvPr/>
      </p:nvGrpSpPr>
      <p:grpSpPr>
        <a:xfrm>
          <a:off x="0" y="0"/>
          <a:ext cx="0" cy="0"/>
        </a:xfrm>
      </p:grpSpPr>
      <p:grpSp>
        <p:nvGrpSpPr>
          <p:cNvPr id="8" name="组合 7"/>
          <p:cNvGrpSpPr/>
          <p:nvPr userDrawn="1">
            <p:custDataLst>
              <p:tags r:id="rId1"/>
            </p:custDataLst>
          </p:nvPr>
        </p:nvGrpSpPr>
        <p:grpSpPr>
          <a:xfrm>
            <a:off x="292800" y="304200"/>
            <a:ext cx="11606400" cy="6249600"/>
            <a:chOff x="292800" y="304200"/>
            <a:chExt cx="11606400" cy="6249600"/>
          </a:xfrm>
        </p:grpSpPr>
        <p:sp>
          <p:nvSpPr>
            <p:cNvPr id="10" name="矩形 9"/>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末尾幻灯片">
    <p:bg>
      <p:bgPr>
        <a:solidFill>
          <a:schemeClr val="bg2"/>
        </a:solidFill>
        <a:effectLst/>
      </p:bgPr>
    </p:bg>
    <p:spTree>
      <p:nvGrpSpPr>
        <p:cNvPr id="1" name=""/>
        <p:cNvGrpSpPr/>
        <p:nvPr/>
      </p:nvGrpSpPr>
      <p:grpSpPr>
        <a:xfrm>
          <a:off x="0" y="0"/>
          <a:ext cx="0" cy="0"/>
        </a:xfrm>
      </p:grpSpPr>
      <p:sp>
        <p:nvSpPr>
          <p:cNvPr id="12" name="矩形 11"/>
          <p:cNvSpPr/>
          <p:nvPr userDrawn="1">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solidFill>
                <a:schemeClr val="lt1"/>
              </a:solidFill>
              <a:latin typeface="Arial" pitchFamily="34" charset="0"/>
            </a:endParaRPr>
          </a:p>
        </p:txBody>
      </p:sp>
      <p:sp>
        <p:nvSpPr>
          <p:cNvPr id="6" name="椭圆 5"/>
          <p:cNvSpPr/>
          <p:nvPr>
            <p:custDataLst>
              <p:tags r:id="rId3"/>
            </p:custDataLst>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7" name="椭圆 6"/>
          <p:cNvSpPr/>
          <p:nvPr>
            <p:custDataLst>
              <p:tags r:id="rId4"/>
            </p:custDataLst>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8" name="椭圆 7"/>
          <p:cNvSpPr/>
          <p:nvPr>
            <p:custDataLst>
              <p:tags r:id="rId5"/>
            </p:custDataLst>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9" name="椭圆 8"/>
          <p:cNvSpPr/>
          <p:nvPr>
            <p:custDataLst>
              <p:tags r:id="rId6"/>
            </p:custDataLst>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2" name="标题 1"/>
          <p:cNvSpPr>
            <a:spLocks noGrp="1"/>
          </p:cNvSpPr>
          <p:nvPr>
            <p:ph type="title" hasCustomPrompt="1"/>
            <p:custDataLst>
              <p:tags r:id="rId7"/>
            </p:custDataLst>
          </p:nvPr>
        </p:nvSpPr>
        <p:spPr>
          <a:xfrm>
            <a:off x="2032000" y="2428875"/>
            <a:ext cx="8128000" cy="2000250"/>
          </a:xfrm>
        </p:spPr>
        <p:txBody>
          <a:bodyPr lIns="90000" tIns="46800" rIns="90000" bIns="46800" anchor="ctr">
            <a:normAutofit/>
          </a:bodyPr>
          <a:lstStyle>
            <a:lvl1pPr algn="dist">
              <a:defRPr sz="6000" u="none" strike="noStrike" kern="1200" cap="none" spc="200" normalizeH="0" baseline="0">
                <a:solidFill>
                  <a:schemeClr val="bg1"/>
                </a:solidFill>
                <a:uFillTx/>
                <a:latin typeface="Arial" pitchFamily="34" charset="0"/>
                <a:ea typeface="汉仪尚巍手书W" panose="00020600040101010101" pitchFamily="18" charset="-122"/>
              </a:defRPr>
            </a:lvl1pPr>
          </a:lstStyle>
          <a:p>
            <a:r>
              <a:rPr lang="zh-CN" altLang="en-US"/>
              <a:t>编辑标题</a:t>
            </a:r>
            <a:endParaRPr lang="zh-CN" altLang="en-US"/>
          </a:p>
        </p:txBody>
      </p:sp>
      <p:sp>
        <p:nvSpPr>
          <p:cNvPr id="3" name="日期占位符 2"/>
          <p:cNvSpPr>
            <a:spLocks noGrp="1"/>
          </p:cNvSpPr>
          <p:nvPr>
            <p:ph type="dt" sz="half" idx="10"/>
            <p:custDataLst>
              <p:tags r:id="rId8"/>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itchFamily="34"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blipFill rotWithShape="1">
          <a:blip r:embed="rId5"/>
          <a:stretch>
            <a:fillRect/>
          </a:stretch>
        </a:blip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3"/>
            </p:custDataLst>
          </p:nvPr>
        </p:nvPicPr>
        <p:blipFill>
          <a:blip r:embed="rId2"/>
          <a:stretch>
            <a:fillRect/>
          </a:stretch>
        </p:blipFill>
        <p:spPr>
          <a:xfrm>
            <a:off x="292735" y="304165"/>
            <a:ext cx="11606530" cy="6249670"/>
          </a:xfrm>
          <a:prstGeom prst="rect">
            <a:avLst/>
          </a:prstGeom>
        </p:spPr>
      </p:pic>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blipFill rotWithShape="1">
          <a:blip r:embed="rId8"/>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blipFill rotWithShape="1">
          <a:blip r:embed="rId10"/>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blipFill rotWithShape="1">
          <a:blip r:embed="rId7"/>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1522800" y="1339200"/>
            <a:ext cx="9144000" cy="2386800"/>
          </a:xfrm>
        </p:spPr>
        <p:txBody>
          <a:bodyPr anchor="b"/>
          <a:lstStyle>
            <a:lvl1pPr algn="ctr">
              <a:defRPr sz="60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ags" Target="../tags/tag83.xml" /><Relationship Id="rId14" Type="http://schemas.openxmlformats.org/officeDocument/2006/relationships/image" Target="../media/image3.png" /><Relationship Id="rId15" Type="http://schemas.openxmlformats.org/officeDocument/2006/relationships/tags" Target="../tags/tag84.xml" /><Relationship Id="rId16" Type="http://schemas.openxmlformats.org/officeDocument/2006/relationships/image" Target="../media/image7.png" /><Relationship Id="rId17" Type="http://schemas.openxmlformats.org/officeDocument/2006/relationships/tags" Target="../tags/tag85.xml" /><Relationship Id="rId18" Type="http://schemas.openxmlformats.org/officeDocument/2006/relationships/image" Target="../media/image2.png" /><Relationship Id="rId19" Type="http://schemas.openxmlformats.org/officeDocument/2006/relationships/tags" Target="../tags/tag86.xml" /><Relationship Id="rId2" Type="http://schemas.openxmlformats.org/officeDocument/2006/relationships/slideLayout" Target="../slideLayouts/slideLayout13.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tags" Target="../tags/tag89.xml" /><Relationship Id="rId23" Type="http://schemas.openxmlformats.org/officeDocument/2006/relationships/tags" Target="../tags/tag90.xml" /><Relationship Id="rId24" Type="http://schemas.openxmlformats.org/officeDocument/2006/relationships/tags" Target="../tags/tag91.xml" /><Relationship Id="rId25" Type="http://schemas.openxmlformats.org/officeDocument/2006/relationships/tags" Target="../tags/tag92.xml" /><Relationship Id="rId26"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slideLayout" Target="../slideLayouts/slideLayout34.xml" /><Relationship Id="rId13" Type="http://schemas.openxmlformats.org/officeDocument/2006/relationships/slideLayout" Target="../slideLayouts/slideLayout35.xml" /><Relationship Id="rId14" Type="http://schemas.openxmlformats.org/officeDocument/2006/relationships/slideLayout" Target="../slideLayouts/slideLayout36.xml" /><Relationship Id="rId15" Type="http://schemas.openxmlformats.org/officeDocument/2006/relationships/slideLayout" Target="../slideLayouts/slideLayout37.xml" /><Relationship Id="rId16" Type="http://schemas.openxmlformats.org/officeDocument/2006/relationships/slideLayout" Target="../slideLayouts/slideLayout38.xml" /><Relationship Id="rId17" Type="http://schemas.openxmlformats.org/officeDocument/2006/relationships/slideLayout" Target="../slideLayouts/slideLayout39.xml" /><Relationship Id="rId18" Type="http://schemas.openxmlformats.org/officeDocument/2006/relationships/slideLayout" Target="../slideLayouts/slideLayout40.xml" /><Relationship Id="rId19" Type="http://schemas.openxmlformats.org/officeDocument/2006/relationships/tags" Target="../tags/tag213.xml" /><Relationship Id="rId2" Type="http://schemas.openxmlformats.org/officeDocument/2006/relationships/slideLayout" Target="../slideLayouts/slideLayout24.xml" /><Relationship Id="rId20" Type="http://schemas.openxmlformats.org/officeDocument/2006/relationships/tags" Target="../tags/tag214.xml" /><Relationship Id="rId21" Type="http://schemas.openxmlformats.org/officeDocument/2006/relationships/tags" Target="../tags/tag215.xml" /><Relationship Id="rId22" Type="http://schemas.openxmlformats.org/officeDocument/2006/relationships/tags" Target="../tags/tag216.xml" /><Relationship Id="rId23" Type="http://schemas.openxmlformats.org/officeDocument/2006/relationships/tags" Target="../tags/tag217.xml" /><Relationship Id="rId24" Type="http://schemas.openxmlformats.org/officeDocument/2006/relationships/tags" Target="../tags/tag218.xml" /><Relationship Id="rId25" Type="http://schemas.openxmlformats.org/officeDocument/2006/relationships/theme" Target="../theme/theme3.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1" name=""/>
        <p:cNvGrpSpPr/>
        <p:nvPr/>
      </p:nvGrpSpPr>
      <p:grpSpPr>
        <a:xfrm>
          <a:off x="0" y="0"/>
          <a:ext cx="0" cy="0"/>
        </a:xfrm>
      </p:grpSpPr>
      <p:pic>
        <p:nvPicPr>
          <p:cNvPr id="9" name="图片 8" descr="VCG211345781100"/>
          <p:cNvPicPr/>
          <p:nvPr userDrawn="1">
            <p:custDataLst>
              <p:tags r:id="rId13"/>
            </p:custDataLst>
          </p:nvPr>
        </p:nvPicPr>
        <p:blipFill>
          <a:blip r:embed="rId12"/>
          <a:srcRect l="6942" r="4165"/>
          <a:stretch>
            <a:fillRect/>
          </a:stretch>
        </p:blipFill>
        <p:spPr>
          <a:xfrm>
            <a:off x="1200" y="0"/>
            <a:ext cx="12189600" cy="6858000"/>
          </a:xfrm>
          <a:prstGeom prst="rect">
            <a:avLst/>
          </a:prstGeom>
        </p:spPr>
      </p:pic>
      <p:pic>
        <p:nvPicPr>
          <p:cNvPr id="10" name="图片 9" descr="4"/>
          <p:cNvPicPr/>
          <p:nvPr userDrawn="1">
            <p:custDataLst>
              <p:tags r:id="rId15"/>
            </p:custDataLst>
          </p:nvPr>
        </p:nvPicPr>
        <p:blipFill>
          <a:blip r:embed="rId14"/>
          <a:srcRect l="41526" t="6129" r="3196" b="33030"/>
          <a:stretch>
            <a:fillRect/>
          </a:stretch>
        </p:blipFill>
        <p:spPr>
          <a:xfrm>
            <a:off x="6703918" y="3902360"/>
            <a:ext cx="5488082" cy="2955640"/>
          </a:xfrm>
          <a:prstGeom prst="rect">
            <a:avLst/>
          </a:prstGeom>
        </p:spPr>
      </p:pic>
      <p:pic>
        <p:nvPicPr>
          <p:cNvPr id="11" name="图片 10" descr="圆角不透明"/>
          <p:cNvPicPr/>
          <p:nvPr userDrawn="1">
            <p:custDataLst>
              <p:tags r:id="rId17"/>
            </p:custDataLst>
          </p:nvPr>
        </p:nvPicPr>
        <p:blipFill>
          <a:blip r:embed="rId16">
            <a:alphaModFix amt="90000"/>
          </a:blip>
          <a:srcRect l="-147" r="0"/>
          <a:stretch>
            <a:fillRect/>
          </a:stretch>
        </p:blipFill>
        <p:spPr>
          <a:xfrm>
            <a:off x="551660" y="531895"/>
            <a:ext cx="11109623" cy="6044387"/>
          </a:xfrm>
          <a:prstGeom prst="rect">
            <a:avLst/>
          </a:prstGeom>
        </p:spPr>
      </p:pic>
      <p:pic>
        <p:nvPicPr>
          <p:cNvPr id="12" name="图片 11" descr="5"/>
          <p:cNvPicPr/>
          <p:nvPr userDrawn="1">
            <p:custDataLst>
              <p:tags r:id="rId19"/>
            </p:custDataLst>
          </p:nvPr>
        </p:nvPicPr>
        <p:blipFill>
          <a:blip r:embed="rId18"/>
          <a:srcRect l="11658" t="41715" r="73944" b="27781"/>
          <a:stretch>
            <a:fillRect/>
          </a:stretch>
        </p:blipFill>
        <p:spPr>
          <a:xfrm>
            <a:off x="0" y="0"/>
            <a:ext cx="1082965" cy="1157901"/>
          </a:xfrm>
          <a:prstGeom prst="rect">
            <a:avLst/>
          </a:prstGeom>
        </p:spPr>
      </p:pic>
      <p:sp>
        <p:nvSpPr>
          <p:cNvPr id="2" name="标题占位符 1"/>
          <p:cNvSpPr>
            <a:spLocks noGrp="1"/>
          </p:cNvSpPr>
          <p:nvPr>
            <p:ph type="title"/>
            <p:custDataLst>
              <p:tags r:id="rId20"/>
            </p:custDataLst>
          </p:nvPr>
        </p:nvSpPr>
        <p:spPr>
          <a:xfrm>
            <a:off x="838200" y="725901"/>
            <a:ext cx="10515600" cy="864000"/>
          </a:xfrm>
          <a:prstGeom prst="rect">
            <a:avLst/>
          </a:prstGeom>
        </p:spPr>
        <p:txBody>
          <a:bodyPr vert="horz" wrap="square" lIns="0" tIns="0" rIns="0" bIns="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838200" y="1689796"/>
            <a:ext cx="10515600" cy="4487804"/>
          </a:xfrm>
          <a:prstGeom prst="rect">
            <a:avLst/>
          </a:prstGeom>
        </p:spPr>
        <p:txBody>
          <a:bodyPr vert="horz" wrap="square" lIns="0" tIns="0" rIns="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2"/>
            <p:custDataLst>
              <p:tags r:id="rId22"/>
            </p:custDataLst>
          </p:nvPr>
        </p:nvSpPr>
        <p:spPr>
          <a:xfrm>
            <a:off x="838200" y="6356350"/>
            <a:ext cx="2743200" cy="365125"/>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3"/>
            <p:custDataLst>
              <p:tags r:id="rId23"/>
            </p:custDataLst>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4"/>
            </p:custDataLst>
          </p:nvPr>
        </p:nvSpPr>
        <p:spPr>
          <a:xfrm>
            <a:off x="8610600" y="6356350"/>
            <a:ext cx="2743200" cy="365125"/>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0</a:t>
            </a:fld>
            <a:endParaRPr lang="zh-CN" altLang="en-US"/>
          </a:p>
        </p:txBody>
      </p:sp>
      <p:sp>
        <p:nvSpPr>
          <p:cNvPr id="8" name="KSO_TEMPLATE" hidden="1"/>
          <p:cNvSpPr/>
          <p:nvPr userDrawn="1">
            <p:custDataLst>
              <p:tags r:id="rId25"/>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iming/>
  <p:txStyles>
    <p:titleStyle>
      <a:lvl1pPr algn="l" defTabSz="914400" rtl="0" eaLnBrk="1" latinLnBrk="0" hangingPunct="1">
        <a:lnSpc>
          <a:spcPct val="100000"/>
        </a:lnSpc>
        <a:spcBef>
          <a:spcPct val="0"/>
        </a:spcBef>
        <a:buNone/>
        <a:defRPr sz="4400" b="1" kern="1200">
          <a:solidFill>
            <a:schemeClr val="dk1">
              <a:lumMod val="100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dk1">
              <a:lumMod val="100000"/>
            </a:schemeClr>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dk1">
              <a:lumMod val="100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dk1">
              <a:lumMod val="100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dk1">
              <a:lumMod val="100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dk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p:custDataLst>
              <p:tags r:id="rId24"/>
            </p:custDataLst>
          </p:nvPr>
        </p:nvSpPr>
        <p:spPr>
          <a:xfrm flipH="1">
            <a:off x="0" y="0"/>
            <a:ext cx="0" cy="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chemeClr val="lt1"/>
              </a:solidFill>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itchFamily="34" charset="0"/>
          <a:ea typeface="隶书" panose="02010509060101010101" pitchFamily="49" charset="-122"/>
          <a:cs typeface="+mj-cs"/>
        </a:defRPr>
      </a:lvl1pPr>
    </p:titleStyle>
    <p:bodyStyle>
      <a:lvl1pPr marL="2286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1pPr>
      <a:lvl2pPr marL="685800" indent="-228600" algn="l" defTabSz="914400" rtl="0" eaLnBrk="1" fontAlgn="auto" latinLnBrk="0" hangingPunct="1">
        <a:lnSpc>
          <a:spcPct val="120000"/>
        </a:lnSpc>
        <a:spcBef>
          <a:spcPct val="0"/>
        </a:spcBef>
        <a:spcAft>
          <a:spcPts val="1000"/>
        </a:spcAft>
        <a:buFont typeface="Arial" pitchFamily="34" charset="0"/>
        <a:buChar char="•"/>
        <a:tabLst>
          <a:tab pos="1609725"/>
        </a:tabLst>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2pPr>
      <a:lvl3pPr marL="11430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3pPr>
      <a:lvl4pPr marL="16002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4pPr>
      <a:lvl5pPr marL="20574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tags" Target="../tags/tag22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2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30.xml" /><Relationship Id="rId2" Type="http://schemas.openxmlformats.org/officeDocument/2006/relationships/notesSlide" Target="../notesSlides/notesSlide2.xml" /><Relationship Id="rId3" Type="http://schemas.openxmlformats.org/officeDocument/2006/relationships/tags" Target="../tags/tag225.xml" /><Relationship Id="rId4" Type="http://schemas.openxmlformats.org/officeDocument/2006/relationships/tags" Target="../tags/tag226.xml" /><Relationship Id="rId5" Type="http://schemas.openxmlformats.org/officeDocument/2006/relationships/tags" Target="../tags/tag227.xml" /><Relationship Id="rId6" Type="http://schemas.openxmlformats.org/officeDocument/2006/relationships/tags" Target="../tags/tag228.xml" /><Relationship Id="rId7" Type="http://schemas.openxmlformats.org/officeDocument/2006/relationships/image" Target="../media/image13.png" /><Relationship Id="rId8" Type="http://schemas.openxmlformats.org/officeDocument/2006/relationships/image" Target="../media/image14.svg" /><Relationship Id="rId9" Type="http://schemas.openxmlformats.org/officeDocument/2006/relationships/tags" Target="../tags/tag22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3.xml" /><Relationship Id="rId3" Type="http://schemas.openxmlformats.org/officeDocument/2006/relationships/tags" Target="../tags/tag231.xml" /><Relationship Id="rId4" Type="http://schemas.openxmlformats.org/officeDocument/2006/relationships/tags" Target="../tags/tag232.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3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39.xml" /><Relationship Id="rId2" Type="http://schemas.openxmlformats.org/officeDocument/2006/relationships/notesSlide" Target="../notesSlides/notesSlide4.xml" /><Relationship Id="rId3" Type="http://schemas.openxmlformats.org/officeDocument/2006/relationships/tags" Target="../tags/tag234.xml" /><Relationship Id="rId4" Type="http://schemas.openxmlformats.org/officeDocument/2006/relationships/tags" Target="../tags/tag235.xml" /><Relationship Id="rId5" Type="http://schemas.openxmlformats.org/officeDocument/2006/relationships/tags" Target="../tags/tag236.xml" /><Relationship Id="rId6" Type="http://schemas.openxmlformats.org/officeDocument/2006/relationships/tags" Target="../tags/tag237.xml" /><Relationship Id="rId7" Type="http://schemas.openxmlformats.org/officeDocument/2006/relationships/image" Target="../media/image13.png" /><Relationship Id="rId8" Type="http://schemas.openxmlformats.org/officeDocument/2006/relationships/image" Target="../media/image14.svg" /><Relationship Id="rId9" Type="http://schemas.openxmlformats.org/officeDocument/2006/relationships/tags" Target="../tags/tag23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5.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4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6.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4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7.xml" /><Relationship Id="rId3" Type="http://schemas.openxmlformats.org/officeDocument/2006/relationships/tags" Target="../tags/tag246.xml" /><Relationship Id="rId4" Type="http://schemas.openxmlformats.org/officeDocument/2006/relationships/tags" Target="../tags/tag247.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4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8.xml" /><Relationship Id="rId3" Type="http://schemas.openxmlformats.org/officeDocument/2006/relationships/tags" Target="../tags/tag249.xml" /><Relationship Id="rId4" Type="http://schemas.openxmlformats.org/officeDocument/2006/relationships/tags" Target="../tags/tag250.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5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57.xml" /><Relationship Id="rId2" Type="http://schemas.openxmlformats.org/officeDocument/2006/relationships/notesSlide" Target="../notesSlides/notesSlide9.xml" /><Relationship Id="rId3" Type="http://schemas.openxmlformats.org/officeDocument/2006/relationships/tags" Target="../tags/tag252.xml" /><Relationship Id="rId4" Type="http://schemas.openxmlformats.org/officeDocument/2006/relationships/tags" Target="../tags/tag253.xml" /><Relationship Id="rId5" Type="http://schemas.openxmlformats.org/officeDocument/2006/relationships/tags" Target="../tags/tag254.xml" /><Relationship Id="rId6" Type="http://schemas.openxmlformats.org/officeDocument/2006/relationships/tags" Target="../tags/tag255.xml" /><Relationship Id="rId7" Type="http://schemas.openxmlformats.org/officeDocument/2006/relationships/image" Target="../media/image13.png" /><Relationship Id="rId8" Type="http://schemas.openxmlformats.org/officeDocument/2006/relationships/image" Target="../media/image14.svg" /><Relationship Id="rId9" Type="http://schemas.openxmlformats.org/officeDocument/2006/relationships/tags" Target="../tags/tag25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63.xml" /><Relationship Id="rId2" Type="http://schemas.openxmlformats.org/officeDocument/2006/relationships/notesSlide" Target="../notesSlides/notesSlide10.xml" /><Relationship Id="rId3" Type="http://schemas.openxmlformats.org/officeDocument/2006/relationships/tags" Target="../tags/tag258.xml" /><Relationship Id="rId4" Type="http://schemas.openxmlformats.org/officeDocument/2006/relationships/tags" Target="../tags/tag259.xml" /><Relationship Id="rId5" Type="http://schemas.openxmlformats.org/officeDocument/2006/relationships/tags" Target="../tags/tag260.xml" /><Relationship Id="rId6" Type="http://schemas.openxmlformats.org/officeDocument/2006/relationships/tags" Target="../tags/tag261.xml" /><Relationship Id="rId7" Type="http://schemas.openxmlformats.org/officeDocument/2006/relationships/image" Target="../media/image13.png" /><Relationship Id="rId8" Type="http://schemas.openxmlformats.org/officeDocument/2006/relationships/image" Target="../media/image14.svg" /><Relationship Id="rId9" Type="http://schemas.openxmlformats.org/officeDocument/2006/relationships/tags" Target="../tags/tag26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1.xml" /><Relationship Id="rId3" Type="http://schemas.openxmlformats.org/officeDocument/2006/relationships/tags" Target="../tags/tag264.xml" /><Relationship Id="rId4" Type="http://schemas.openxmlformats.org/officeDocument/2006/relationships/tags" Target="../tags/tag265.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6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2.xml" /><Relationship Id="rId3" Type="http://schemas.openxmlformats.org/officeDocument/2006/relationships/tags" Target="../tags/tag267.xml" /><Relationship Id="rId4" Type="http://schemas.openxmlformats.org/officeDocument/2006/relationships/tags" Target="../tags/tag268.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6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3.xml" /><Relationship Id="rId3" Type="http://schemas.openxmlformats.org/officeDocument/2006/relationships/tags" Target="../tags/tag270.xml" /><Relationship Id="rId4" Type="http://schemas.openxmlformats.org/officeDocument/2006/relationships/tags" Target="../tags/tag271.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7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4.xml" /><Relationship Id="rId3" Type="http://schemas.openxmlformats.org/officeDocument/2006/relationships/tags" Target="../tags/tag273.xml" /><Relationship Id="rId4" Type="http://schemas.openxmlformats.org/officeDocument/2006/relationships/tags" Target="../tags/tag274.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7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5.xml" /><Relationship Id="rId3" Type="http://schemas.openxmlformats.org/officeDocument/2006/relationships/tags" Target="../tags/tag276.xml" /><Relationship Id="rId4" Type="http://schemas.openxmlformats.org/officeDocument/2006/relationships/tags" Target="../tags/tag277.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7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84.xml" /><Relationship Id="rId2" Type="http://schemas.openxmlformats.org/officeDocument/2006/relationships/notesSlide" Target="../notesSlides/notesSlide16.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tags" Target="../tags/tag282.xml" /><Relationship Id="rId7" Type="http://schemas.openxmlformats.org/officeDocument/2006/relationships/image" Target="../media/image13.png" /><Relationship Id="rId8" Type="http://schemas.openxmlformats.org/officeDocument/2006/relationships/image" Target="../media/image14.svg" /><Relationship Id="rId9" Type="http://schemas.openxmlformats.org/officeDocument/2006/relationships/tags" Target="../tags/tag28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7.xml" /><Relationship Id="rId3" Type="http://schemas.openxmlformats.org/officeDocument/2006/relationships/tags" Target="../tags/tag285.xml" /><Relationship Id="rId4" Type="http://schemas.openxmlformats.org/officeDocument/2006/relationships/tags" Target="../tags/tag286.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8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8.xml"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9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9.xml" /><Relationship Id="rId3" Type="http://schemas.openxmlformats.org/officeDocument/2006/relationships/tags" Target="../tags/tag291.xml" /><Relationship Id="rId4" Type="http://schemas.openxmlformats.org/officeDocument/2006/relationships/tags" Target="../tags/tag292.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9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0.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9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1.xml" /><Relationship Id="rId3" Type="http://schemas.openxmlformats.org/officeDocument/2006/relationships/tags" Target="../tags/tag297.xml" /><Relationship Id="rId4" Type="http://schemas.openxmlformats.org/officeDocument/2006/relationships/tags" Target="../tags/tag298.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29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2.xml" /><Relationship Id="rId3" Type="http://schemas.openxmlformats.org/officeDocument/2006/relationships/tags" Target="../tags/tag300.xml" /><Relationship Id="rId4" Type="http://schemas.openxmlformats.org/officeDocument/2006/relationships/tags" Target="../tags/tag301.xml" /><Relationship Id="rId5" Type="http://schemas.openxmlformats.org/officeDocument/2006/relationships/image" Target="../media/image12.png" /><Relationship Id="rId6" Type="http://schemas.openxmlformats.org/officeDocument/2006/relationships/image" Target="../media/image11.png" /><Relationship Id="rId7" Type="http://schemas.openxmlformats.org/officeDocument/2006/relationships/tags" Target="../tags/tag30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060115024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ctrTitle"/>
            <p:custDataLst>
              <p:tags r:id="rId2"/>
            </p:custDataLst>
          </p:nvPr>
        </p:nvSpPr>
        <p:spPr>
          <a:xfrm>
            <a:off x="1547495" y="1418590"/>
            <a:ext cx="8626475" cy="2122805"/>
          </a:xfrm>
        </p:spPr>
        <p:txBody>
          <a:bodyPr/>
          <a:lstStyle/>
          <a:p>
            <a:pPr algn="ctr"/>
            <a:r>
              <a:rPr lang="zh-CN" altLang="en-US" sz="4800"/>
              <a:t>企业拯救导向下债权破产止息规则的检讨</a:t>
            </a:r>
            <a:endParaRPr lang="zh-CN" altLang="en-US" sz="4800"/>
          </a:p>
        </p:txBody>
      </p:sp>
      <p:sp>
        <p:nvSpPr>
          <p:cNvPr id="2" name="文本框 1"/>
          <p:cNvSpPr txBox="1"/>
          <p:nvPr>
            <p:custDataLst>
              <p:tags r:id="rId3"/>
            </p:custDataLst>
          </p:nvPr>
        </p:nvSpPr>
        <p:spPr>
          <a:xfrm>
            <a:off x="1156335" y="3914775"/>
            <a:ext cx="916559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rgbClr val="0070C0"/>
                </a:solidFill>
                <a:effectLst>
                  <a:outerShdw blurRad="38100" dist="19050" dir="2700000" algn="tl" rotWithShape="0">
                    <a:schemeClr val="dk1">
                      <a:alpha val="40000"/>
                    </a:schemeClr>
                  </a:outerShdw>
                </a:effectLst>
                <a:latin typeface="微软雅黑"/>
                <a:ea typeface="微软雅黑"/>
              </a:rPr>
              <a:t> </a:t>
            </a:r>
            <a:endParaRPr lang="zh-CN" altLang="en-US" sz="2400">
              <a:solidFill>
                <a:srgbClr val="0070C0"/>
              </a:solidFill>
              <a:effectLst>
                <a:outerShdw blurRad="38100" dist="19050" dir="2700000" algn="tl" rotWithShape="0">
                  <a:schemeClr val="dk1">
                    <a:alpha val="40000"/>
                  </a:schemeClr>
                </a:outerShdw>
              </a:effectLst>
              <a:latin typeface="微软雅黑"/>
              <a:ea typeface="微软雅黑"/>
            </a:endParaRPr>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随着市场经济的发展，企业之间的竞争日益激烈。在这样的背景下，企业破产呈上升趋势。为了拯救企业，避免破产，许多国家制定了相应的法律和法规。其中，债权破产止息规则是拯救企业的重要措施之一。本次演示将对企业拯救导向下债权破产止息规则进行检讨，以期为完善相关法规提供参考。</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企业拯救导向下债权破产止息规则的应用</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企业拯救导向下债权破产止息规则的应用</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债权破产止息规则主要应用于企业破产前，为了帮助企业渡过难关，暂停对债权人的债务利息支付。这一措施旨在减少企业的财务负担，为企业赢得喘息的机会，以便采取相应措施改善经营状况，实现自救。</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债权破产止息规则的主要内容及其实现方式</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债权破产止息规则的主要内容及其实现方式</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债权破产止息规则的主要内容为：在法院受理企业破产申请后，对于已经开始的借款合同纠纷案件，原则上应当停止计算利息。利息应当根据借款合同中约定的利率和借款期限，从约定的利息支付日开始计算至受理破产申请日止。</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债权破产止息规则的主要内容及其实现方式</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债权破产止息规则的实现方式：</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1、在破产申请受理前，债务人应向债权人发出书面通知，通知中应写明：破产申请已向法院提起，自通知到达时起暂停计息。</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债权破产止息规则的主要内容及其实现方式</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2、通知应当以挂号信或快递等方式送达债权人，并保留好相关证据，以防止日后出现纠纷。</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债权破产止息规则的主要内容及其实现方式</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3、在法院受理破产申请后，对于已经暂停计息的债权债务关系，利息应当根据借款合同的约定计算至受理破产申请日止。原则上不再计算后续利息。</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1、规则适用范围有限：目前债权破产止息规则主要适用于借款合同纠纷案件</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2、规则执行难度较大：在实践中</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2、规则执行难度较大：在实践中，有些企业可能故意隐瞒其破产状况，导致债权人无法在第一时间得知企业破产的消息</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针对当前市场环境的建议与展望</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为了更好地完善债权破产止息规则，针对当前市场环境，我们提出以下建议与展望：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2、规则执行难度较大：在实践中，有些企业可能故意隐瞒其破产状况，导致债权人无法在第一时间得知企业破产的消息</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1、扩大规则适用范围：将债权破产止息规则的适用范围从借款合同纠纷案件扩大到其他合同纠纷案件，使更多类型的案件能够得到相应处理。</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2、规则执行难度较大：在实践中，有些企业可能故意隐瞒其破产状况，导致债权人无法在第一时间得知企业破产的消息</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2、加强规则执行力度：加大对企业的监管力度，确保企业及时、准确地向债权人传递破产消息。同时，对于故意隐瞒破产状况的企业，应追究其相应的法律责任。</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2、规则执行难度较大：在实践中，有些企业可能故意隐瞒其破产状况，导致债权人无法在第一时间得知企业破产的消息</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3、建立破产预警机制：通过建立企业破产预警机制，及早发现并处理存在破产风险的企业，防止企业陷入破产境地。</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2、规则执行难度较大：在实践中，有些企业可能故意隐瞒其破产状况，导致债权人无法在第一时间得知企业破产的消息</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4、完善破产重整制度：对于已经进入破产程序的企业，应通过破产重整等措施积极进行挽救，帮助企业恢复正常生产经营活动。</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参考内容</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随着全球化和经济发展的不断深入，越来越多的企业开始面临各种困境。在这些困境企业中，有些企业因为经营不善、市场变化、经济环境等因素而陷入了破产的边缘。而在这个时候，破产重整成为了一种拯救企业的重要手段。本次演示将探讨如何优化困境企业拯救的破产重整路径效率。</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对于困境企业拯救，其意义在于通过法律手段进行企业拯救，以防止企业倒闭带来的各种负面影响，如员工失业、产业链震荡等。然而，在实际操作中，困境企业拯救面临着许多问题，其中最为突出的是路径效率低下。</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造成路径效率低下的原因有很多。首先，信息不对称是一个重要因素。债权人、投资人、政府部门等利益相关方很难获取到企业的全面信息，从而无法准确评估企业的价值和风险。其次，缺乏有效监管也导致了路径效率的低下。在困境企业拯救过程中，由于监管不到位或者缺乏有效的监管机制，一些不良企业可能会利用这个机会进行资产转移或者藏匿，给债权人造成损失。</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为了解决这些问题，我们需要采取一系列措施来优化困境企业拯救的破产重整路径效率。首先，加强信息披露是关键。政府和相关部门应该建立完善的信息披露机制，要求企业及时、准确地披露财务信息和经营情况，以便于利益相关方做出正确的决策。其次，建立有效的监管体系也是必要的。政府部门应该加强对企业的监管力度，防止企业进行不正当操作。</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同时，应该积极引导投资人、债权人等利益相关方参与到监管过程中来，形成有效的监督合力。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实施这些优化措施时，我们需要明确具体的路径。首先，政策引导是非常重要的。政府部门应该出台相关政策，鼓励和引导利益相关方参与到企业拯救过程中来，同时加强对企业的监管力度。其次，案例试点也是必要的。可以选择一些具有代表性的困境企业进行试点，通过实践来检验这些优化措施的有效性，并根据实际情况进行不断完善。</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https://d.book118.com/508060115024006032</a:t>
            </a:r>
          </a:p>
        </p:txBody>
      </p:sp>
    </p:spTree>
  </p:cSld>
  <p:clrMapOvr>
    <a:masterClrMapping/>
  </p:clrMapOvr>
  <p:transition/>
  <p:timing/>
</p:sld>
</file>

<file path=ppt/tags/tag1.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30"/>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7.xml><?xml version="1.0" encoding="utf-8"?>
<p:tagLst xmlns:p="http://schemas.openxmlformats.org/presentationml/2006/main">
  <p:tag name="KSO_WM_ASSEMBLE_CHIP_INDEX" val="7b78f221670f4bdaa0f9a32e0c40dd86"/>
  <p:tag name="KSO_WM_BEAUTIFY_FLAG" val="#wm#"/>
  <p:tag name="KSO_WM_CHIP_FILLAREA_FILL_RULE" val="{&quot;fill_align&quot;:&quot;lb&quot;,&quot;fill_effect&quot;:[],&quot;fill_mode&quot;:&quot;adaptive&quot;,&quot;sacle_strategy&quot;:&quot;stretch&quot;}"/>
  <p:tag name="KSO_WM_CHIP_GROUPID" val="62e0f5f67ec3138b1bb58f28"/>
  <p:tag name="KSO_WM_CHIP_XID" val="62e0f5f67ec3138b1bb58fb2"/>
  <p:tag name="KSO_WM_TAG_VERSION" val="3.0"/>
  <p:tag name="KSO_WM_UNIT_COMPATIBLE" val="0"/>
  <p:tag name="KSO_WM_UNIT_DEC_AREA_ID" val="64532f06c6fa430ba20f6c695cd46aee"/>
  <p:tag name="KSO_WM_UNIT_DEC_CHANGEPICRESERVED" val="1"/>
  <p:tag name="KSO_WM_UNIT_DEC_SUPPORTCHANGEPIC"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8.xml><?xml version="1.0" encoding="utf-8"?>
<p:tagLst xmlns:p="http://schemas.openxmlformats.org/presentationml/2006/main">
  <p:tag name="KSO_WM_ASSEMBLE_CHIP_INDEX" val="c1a61ab9c7b0469980c056e5062fc809"/>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8fa8"/>
  <p:tag name="KSO_WM_TAG_VERSION" val="3.0"/>
  <p:tag name="KSO_WM_UNIT_COMPATIBLE" val="0"/>
  <p:tag name="KSO_WM_UNIT_DEC_AREA_ID" val="8c18b8e722c24fefa843d38b92faf59c"/>
  <p:tag name="KSO_WM_UNIT_DEC_CHANGEPICRESERVED" val="1"/>
  <p:tag name="KSO_WM_UNIT_DEC_SUPPORTCHANGEPIC"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1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2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873ef96515947a9bde6ee149b326201"/>
  <p:tag name="KSO_WM_UNIT_DEC_CHANGEPICRESERVED" val="0"/>
  <p:tag name="KSO_WM_UNIT_DEC_SUPPORTCHANGEPIC" val="0"/>
  <p:tag name="KSO_WM_UNIT_DIAGRAM_ISNUMVISUAL" val="0"/>
  <p:tag name="KSO_WM_UNIT_DIAGRAM_ISREFERUNIT" val="0"/>
  <p:tag name="KSO_WM_UNIT_HIGHLIGHT" val="0"/>
  <p:tag name="KSO_WM_UNIT_ID" val="_3*i*4"/>
  <p:tag name="KSO_WM_UNIT_INDEX" val="4"/>
  <p:tag name="KSO_WM_UNIT_LAYERLEVEL" val="1"/>
  <p:tag name="KSO_WM_UNIT_LINE_FILL_TYPE" val="2"/>
  <p:tag name="KSO_WM_UNIT_LINE_FORE_SCHEMECOLOR_INDEX" val="5"/>
  <p:tag name="KSO_WM_UNIT_LINE_FORE_SCHEMECOLOR_INDEX_BRIGHTNESS" val="0"/>
  <p:tag name="KSO_WM_UNIT_TYPE" val="i"/>
</p:tagLst>
</file>

<file path=ppt/tags/tag25.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acd66e257a84029b181cea37cf146ce"/>
  <p:tag name="KSO_WM_UNIT_DEC_CHANGEPICRESERVED" val="0"/>
  <p:tag name="KSO_WM_UNIT_DEC_SUPPORTCHANGEPIC" val="0"/>
  <p:tag name="KSO_WM_UNIT_DIAGRAM_ISNUMVISUAL" val="0"/>
  <p:tag name="KSO_WM_UNIT_DIAGRAM_ISREFERUNIT" val="0"/>
  <p:tag name="KSO_WM_UNIT_HIGHLIGHT" val="0"/>
  <p:tag name="KSO_WM_UNIT_ID" val="_3*i*5"/>
  <p:tag name="KSO_WM_UNIT_INDEX" val="5"/>
  <p:tag name="KSO_WM_UNIT_LAYERLEVEL" val="1"/>
  <p:tag name="KSO_WM_UNIT_LINE_FILL_TYPE" val="2"/>
  <p:tag name="KSO_WM_UNIT_LINE_FORE_SCHEMECOLOR_INDEX" val="5"/>
  <p:tag name="KSO_WM_UNIT_LINE_FORE_SCHEMECOLOR_INDEX_BRIGHTNESS" val="-0.25"/>
  <p:tag name="KSO_WM_UNIT_TYPE" val="i"/>
</p:tagLst>
</file>

<file path=ppt/tags/tag2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7.xml><?xml version="1.0" encoding="utf-8"?>
<p:tagLst xmlns:p="http://schemas.openxmlformats.org/presentationml/2006/main">
  <p:tag name="KSO_WM_ASSEMBLE_CHIP_INDEX" val="70dbfdf811a34067a0ac78fe65fd06f2"/>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29d"/>
  <p:tag name="KSO_WM_TAG_VERSION" val="3.0"/>
  <p:tag name="KSO_WM_UNIT_COMPATIBLE" val="0"/>
  <p:tag name="KSO_WM_UNIT_DEC_AREA_ID" val="f856d40199b6492088a88f5e420b9b62"/>
  <p:tag name="KSO_WM_UNIT_DEC_CHANGEPICRESERVED" val="1"/>
  <p:tag name="KSO_WM_UNIT_DEC_SUPPORTCHANGEPIC"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8.xml><?xml version="1.0" encoding="utf-8"?>
<p:tagLst xmlns:p="http://schemas.openxmlformats.org/presentationml/2006/main">
  <p:tag name="KSO_WM_ASSEMBLE_CHIP_INDEX" val="3a48f5806d2844c38089021ab44ea211"/>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297"/>
  <p:tag name="KSO_WM_TAG_VERSION" val="3.0"/>
  <p:tag name="KSO_WM_UNIT_COMPATIBLE" val="0"/>
  <p:tag name="KSO_WM_UNIT_DEC_AREA_ID" val="43d9205cfe224b8e91eb72692d43d8eb"/>
  <p:tag name="KSO_WM_UNIT_DEC_CHANGEPICRESERVED" val="1"/>
  <p:tag name="KSO_WM_UNIT_DEC_SUPPORTCHANGEPIC"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3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b*1"/>
  <p:tag name="KSO_WM_UNIT_INDEX" val="1"/>
  <p:tag name="KSO_WM_UNIT_ISCONTENTSTITLE" val="0"/>
  <p:tag name="KSO_WM_UNIT_ISNUMDGMTITLE" val="0"/>
  <p:tag name="KSO_WM_UNIT_LAYERLEVEL" val="1"/>
  <p:tag name="KSO_WM_UNIT_NOCLEAR" val="0"/>
  <p:tag name="KSO_WM_UNIT_PRESET_TEXT" val="单击此处编辑副标题"/>
  <p:tag name="KSO_WM_UNIT_TYPE" val="b"/>
  <p:tag name="KSO_WM_UNIT_VALUE" val="16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1.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2.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43.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1.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62.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9*i*4"/>
  <p:tag name="KSO_WM_UNIT_INDEX" val="4"/>
  <p:tag name="KSO_WM_UNIT_LAYERLEVEL" val="1"/>
  <p:tag name="KSO_WM_UNIT_TYPE" val="i"/>
</p:tagLst>
</file>

<file path=ppt/tags/tag6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96"/>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6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3.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4.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5.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6.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7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署名占位符"/>
  <p:tag name="KSO_WM_UNIT_SUBTYPE" val="b"/>
  <p:tag name="KSO_WM_UNIT_TYPE" val="f"/>
  <p:tag name="KSO_WM_UNIT_VALUE" val="8"/>
</p:tagLst>
</file>

<file path=ppt/tags/tag83.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SLIDE_BACKGROUND_TYPE" val="general"/>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4.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SLIDE_BACKGROUND_TYPE" val="general"/>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5.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SLIDE_BACKGROUND_TYPE" val="general"/>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86.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SLIDE_BACKGROUND_TYPE" val="general"/>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306"/>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9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9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3.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1.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0.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7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3.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7.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7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7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4.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8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1.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9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9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7.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0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0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3.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214.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8.xml><?xml version="1.0" encoding="utf-8"?>
<p:tagLst xmlns:p="http://schemas.openxmlformats.org/presentationml/2006/main">
  <p:tag name="KSO_WM_BEAUTIFY_FLAG" val="#wm#"/>
  <p:tag name="KSO_WM_COMBINE_RELATE_SLIDE_ID" val="background20179051_1"/>
  <p:tag name="KSO_WM_TAG_VERSION" val="1.0"/>
  <p:tag name="KSO_WM_TEMPLATE_CATEGORY" val="custom"/>
  <p:tag name="KSO_WM_TEMPLATE_COLOR_TYPE" val="1"/>
  <p:tag name="KSO_WM_TEMPLATE_INDEX" val="20182110"/>
  <p:tag name="KSO_WM_TEMPLATE_JOB_ID" val="2"/>
  <p:tag name="KSO_WM_TEMPLATE_MASTER_THUMB_INDEX" val="12"/>
  <p:tag name="KSO_WM_TEMPLATE_MASTER_TYPE" val="1"/>
  <p:tag name="KSO_WM_TEMPLATE_OUTLINE_ID" val="15"/>
  <p:tag name="KSO_WM_TEMPLATE_SCENE_ID" val="1"/>
  <p:tag name="KSO_WM_TEMPLATE_SUBCATEGORY" val="0"/>
  <p:tag name="KSO_WM_TEMPLATE_THUMBS_INDEX" val="1、4、5、10、11、16、21、24、25、26、30"/>
  <p:tag name="KSO_WM_TEMPLATE_TOPIC_DEFAULT" val="1"/>
  <p:tag name="KSO_WM_TEMPLATE_TOPIC_ID" val="2869567"/>
  <p:tag name="KSO_WM_UNIT_SHOW_EDIT_AREA_INDICATION" val="0"/>
</p:tagLst>
</file>

<file path=ppt/tags/tag219.xml><?xml version="1.0" encoding="utf-8"?>
<p:tagLst xmlns:p="http://schemas.openxmlformats.org/presentationml/2006/main">
  <p:tag name="KSO_WM_BEAUTIFY_FLAG" val="#wm#"/>
  <p:tag name="KSO_WM_TAG_VERSION" val="3.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custom20231515_1*a*1"/>
  <p:tag name="KSO_WM_UNIT_INDEX" val="1"/>
  <p:tag name="KSO_WM_UNIT_ISCONTENTSTITLE" val="0"/>
  <p:tag name="KSO_WM_UNIT_ISNUMDGMTITLE" val="0"/>
  <p:tag name="KSO_WM_UNIT_LAYERLEVEL" val="1"/>
  <p:tag name="KSO_WM_UNIT_NOCLEAR" val="0"/>
  <p:tag name="KSO_WM_UNIT_PRESET_TEXT" val="单击此处&#10;添加文档标题"/>
  <p:tag name="KSO_WM_UNIT_TYPE" val="a"/>
  <p:tag name="KSO_WM_UNIT_VALUE" val="30"/>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SLIDE_ID" val="custom20231515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22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2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24.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2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2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2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2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2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30.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3.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3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3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3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3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39.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51.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57.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63.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6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6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6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6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6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69.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84.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7.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0.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3.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9.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Office 主题​​">
  <a:themeElements>
    <a:clrScheme name="自定义 2524">
      <a:dk1>
        <a:srgbClr val="000000"/>
      </a:dk1>
      <a:lt1>
        <a:srgbClr val="FFFFFF"/>
      </a:lt1>
      <a:dk2>
        <a:srgbClr val="332103"/>
      </a:dk2>
      <a:lt2>
        <a:srgbClr val="FAE9CF"/>
      </a:lt2>
      <a:accent1>
        <a:srgbClr val="D31B1B"/>
      </a:accent1>
      <a:accent2>
        <a:srgbClr val="D83017"/>
      </a:accent2>
      <a:accent3>
        <a:srgbClr val="ED3908"/>
      </a:accent3>
      <a:accent4>
        <a:srgbClr val="EC5405"/>
      </a:accent4>
      <a:accent5>
        <a:srgbClr val="D58205"/>
      </a:accent5>
      <a:accent6>
        <a:srgbClr val="DCCB0F"/>
      </a:accent6>
      <a:hlink>
        <a:srgbClr val="304FFE"/>
      </a:hlink>
      <a:folHlink>
        <a:srgbClr val="492067"/>
      </a:folHlink>
    </a:clrScheme>
    <a:fontScheme name="自定义 66">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4_Office 主题​​">
  <a:themeElements>
    <a:clrScheme name="">
      <a:dk1>
        <a:srgbClr val="000000"/>
      </a:dk1>
      <a:lt1>
        <a:srgbClr val="FEFFFF"/>
      </a:lt1>
      <a:dk2>
        <a:srgbClr val="EBB7C1"/>
      </a:dk2>
      <a:lt2>
        <a:srgbClr val="FFFFFF"/>
      </a:lt2>
      <a:accent1>
        <a:srgbClr val="A21D36"/>
      </a:accent1>
      <a:accent2>
        <a:srgbClr val="D4625E"/>
      </a:accent2>
      <a:accent3>
        <a:srgbClr val="E8D58A"/>
      </a:accent3>
      <a:accent4>
        <a:srgbClr val="6C5274"/>
      </a:accent4>
      <a:accent5>
        <a:srgbClr val="696283"/>
      </a:accent5>
      <a:accent6>
        <a:srgbClr val="71A4A6"/>
      </a:accent6>
      <a:hlink>
        <a:srgbClr val="5FCBFB"/>
      </a:hlink>
      <a:folHlink>
        <a:srgbClr val="B759BC"/>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44</Paragraphs>
  <Slides>24</Slides>
  <Notes>22</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24</vt:i4>
      </vt:variant>
    </vt:vector>
  </HeadingPairs>
  <TitlesOfParts>
    <vt:vector baseType="lpstr" size="32">
      <vt:lpstr>Arial</vt:lpstr>
      <vt:lpstr>Calibri</vt:lpstr>
      <vt:lpstr>微软雅黑</vt:lpstr>
      <vt:lpstr>隶书</vt:lpstr>
      <vt:lpstr>汉仪尚巍手书W</vt:lpstr>
      <vt:lpstr>仿宋</vt:lpstr>
      <vt:lpstr>Calibri Light</vt:lpstr>
      <vt:lpstr>Office Theme</vt:lpstr>
      <vt:lpstr>企业拯救导向下债权破产止息规则的检讨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2024-09-09T11:34:39.545</cp:lastPrinted>
  <dcterms:created xsi:type="dcterms:W3CDTF">2024-09-09T03:34:39Z</dcterms:created>
  <dcterms:modified xsi:type="dcterms:W3CDTF">2024-09-09T03:34:45Z</dcterms:modified>
</cp:coreProperties>
</file>