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846A-CAE0-4084-892B-1FEF6DAF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901EC-C3B3-41E0-A301-80040CC77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68780-E694-4ADE-AFB9-35047AA4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F3A51-0201-4088-B802-770BF270C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5820D-2C29-4E15-B911-21AB32DE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9D5D2-8F8F-4B8A-BD54-B36C8010E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AC78B9-EF23-4105-8535-BC7F59D3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E3FB1-6AE1-4FBD-B2A4-05A1A384A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09E49-1596-40CB-9653-DC36BE4B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0380-FBB8-44EA-BBAF-C1507C92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08996-53D2-4BC8-A885-BFB0974E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10130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氧化铝项目投资回报率与财务指标分析报告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项目投资决策建议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项目投资概述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扩大氧化铝生产规模，提高市场占有率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氧化铝市场持续增长，具有较大的发展空间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预计总投资额为2亿元人民币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自有资金与银行贷款相结合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投资规模和资金来源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市场需求波动、竞争加剧等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技术更新换代、生产工艺不稳定等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原材料供应、劳动力成本等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政策调整、环保要求提高等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氧化铝市场分析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随着新能源汽车市场的快速发展，对轻量化材料的需求增加，氧化铝作为高性能材料，在汽车行业中的应用需求不断增长。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电子行业对材料的高性能、轻量化和环保性要求较高，氧化铝材料能够满足这些要求，因此在电子行业中的应用需求也在逐渐增加。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我国是氧化铝生产大国，但近年来由于环保政策趋严和产业结构调整，部分氧化铝企业关停或减产，导致国内供应量有所减少。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我国氧化铝市场仍需进口部分高端产品，主要来源于澳大利亚、巴西等国家。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国内供应情况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氧化铝市场供应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氧化铝市场价格趋势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受国内外市场供需关系、汇率波动、环保政策等因素影响，短期内氧化铝市场价格可能出现波动。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短期价格走势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从长期来看，随着新能源汽车、电子等行业的快速发展，氧化铝市场需求将持续增长，价格走势有望保持稳定。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长期价格走势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氧化铝项目财务分析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产品销量预测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基于市场需求、竞争状况以及产品定价策略，预测氧化铝产品的销量。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根据预测的销量和预期的售价，计算出项目在一定时间内的销售收入。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项目收入预测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包括原材料、生产设备、劳动力等直接与生产相关的成本。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直接成本预测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如管理费用、销售费用、财务费用等间接成本。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将直接成本和间接成本相加，得出项目的总成本。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总成本预测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https://d.book118.com/508061013017006026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2024-09-03T03:23:16.076</cp:lastPrinted>
  <dcterms:created xsi:type="dcterms:W3CDTF">2024-09-02T19:23:16Z</dcterms:created>
  <dcterms:modified xsi:type="dcterms:W3CDTF">2024-09-02T19:23:18Z</dcterms:modified>
</cp:coreProperties>
</file>