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C6D77A-963E-47AA-94F9-B0E79F8BDB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1DE058-18FF-4961-A84B-6ADC05BA38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362394-044B-4993-80AE-78841727FE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020AD0-86F5-4508-84B7-F0E7A1EB8B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B001897-D0E1-434B-9723-953444A70F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E5B9213-215E-4712-A5AD-F6A476F68D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A3CA3CA-0313-4E2E-B3FC-276192C0EB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30C54B-96BE-4028-A10A-84CAC90D5A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AA8151-18DF-4DDD-B4A4-7672247EBE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686942-1489-4635-BC2A-D3F26BE822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02B0FF-C7AC-459C-9CA5-3FE74F7971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2.jpeg" /><Relationship Id="rId6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4.jpeg" /><Relationship Id="rId4" Type="http://schemas.openxmlformats.org/officeDocument/2006/relationships/image" Target="../media/image25.jpeg" /><Relationship Id="rId5" Type="http://schemas.openxmlformats.org/officeDocument/2006/relationships/image" Target="../media/image26.jpeg" /><Relationship Id="rId6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08061025054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前台接待礼仪培训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2023-12-27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前台接待礼仪培训的重要性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前台接待礼仪培训的主要内容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前台接待礼仪培训的实践与效果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前台接待礼仪培训的未来发展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前台接待礼仪培训的案例分享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前台接待礼仪培训的重要性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统一的行为准则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通过培训，前台接待人员可以遵循统一的行为准则，避免因个人习惯和行为差异而影响企业形象。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专业的形象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前台接待是企业形象的第一窗口，通过培训使员工掌握得体的着装、仪态和言谈举止，能够给来访者留下专业、正式和值得信赖的形象。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传递企业文化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前台接待是企业文化的重要传递者，通过培训使员工更好地理解企业文化，从而在接待过程中传递企业的价值观和理念。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750" r="1675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22417" r="2241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750" r="1675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提升企业形象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579" b="257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733" b="1733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提高员工素质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增强服务意识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前台接待是企业的服务窗口，通过培训可以增强员工的服务意识，提高服务质量和水平。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提高沟通技巧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良好的沟通技巧是前台接待人员必备的素质，通过培训可以提升员工的沟通技巧，更好地与客户进行交流。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培养团队协作精神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前台接待工作需要团队协作，通过培训可以培养员工的团队协作精神，提高工作效率。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专业的前台接待服务能够给客户留下良好的第一印象，提升客户的体验感和满意度。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提升客户体验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7667" r="17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快速响应客户需求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5208" r="15208"/>
          <a:stretch>
            <a:fillRect/>
          </a:stretch>
        </p:blipFill>
        <p:spPr>
          <a:xfrm>
            <a:off x="8741655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建立长期客户关系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通过培训，前台接待人员能够更加迅速地响应客户的需求，提供及时、周到的服务。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良好的前台接待服务有助于建立长期的客户关系，提高客户忠诚度。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促进客户满意度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前台接待礼仪培训的主要内容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保持面部干净，头发整齐，指甲修剪整洁。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9250" r="1925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7958" r="17958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24833" r="24833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仪容整洁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穿着公司统一的前台制服，注意颜色搭配和款式统一。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着装规范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适当使用一些小配饰，如耳环、项链等，但要注意不要过度。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配饰适度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仪容仪表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使用“您好”、“谢谢”、“不客气”等礼貌用语，让客人感受到尊重。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礼貌用语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保持微笑，眼神交流，让客人感受到热情和友好。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热情友好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917" r="1691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认真倾听客人的需求和问题，不要打断客人说话。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耐心倾听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言谈举止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86" r="18786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040" r="16040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732" r="18732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90" r="18790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接待流程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看到客人来到公司门口，应主动迎接，微笑问候。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询问客人的需求或目的，以便更好地为客人提供帮助。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根据客人的需求，指引客人到相应的部门或人员。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客人离开时，应送别客人，并表示感谢。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迎接客人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询问需求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指引服务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送别客人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及时接听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礼貌问候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认真倾听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礼貌道别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电话礼仪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6942" r="6942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3893" r="3893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6767" b="6767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听到电话铃声，应尽快接听，不要让电话响太久。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接听电话时，应先说“您好”，然后报出公司名称和自己的姓名。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在通话过程中，应认真倾听对方说话，并做好记录。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通话结束时，应说“谢谢您的来电”，然后等待对方挂断电话后再挂断。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前台接待礼仪培训的实践与效果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https://d.book118.com/508061025054006045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2024-09-25T21:34:43.121</cp:lastPrinted>
  <dcterms:created xsi:type="dcterms:W3CDTF">2024-09-25T13:34:43Z</dcterms:created>
  <dcterms:modified xsi:type="dcterms:W3CDTF">2024-09-25T13:34:45Z</dcterms:modified>
</cp:coreProperties>
</file>