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59751-194A-4E40-8576-18AD61003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FE398-5C08-43BA-B0D5-E25A0CBC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7B327-9BAB-4E4C-A5E1-2506AE97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34D73-7044-493F-B0FD-0DA549265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53916D-667C-4FA0-8782-2AD98829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AAC27-8071-4C98-85EE-9EC14543F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A18EA-3762-45BE-BFD0-FEBDB3BA4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207FD-4277-4972-AF21-B30884771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C1B96-56E5-49AB-8F8E-A5530627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31B88-5944-45C7-A4AC-829D8D24A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56DE4-765E-4760-89E6-4785F11D8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305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体育中考考试安全预防培训课件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体育中考考试过程中的安全保障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体育中考考试安全责任与监管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07" b="1610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通过培训，使考生和考务人员充分认识到体育中考考试安全的重要性，增强安全防范意识。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通过分析和总结历年体育中考考试中出现的安全事故案例，制定相应的预防措施，避免类似事故的再次发生。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确保考试顺利进行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保障体育中考考试的顺利进行，维护考试的公平、公正和权威性。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76" b="1897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505" b="1650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考生和考务人员必须参加培训，并严格遵守培训纪律；认真听讲，积极思考，掌握相关知识和技能；在考试中切实履行安全职责，确保考试安全。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所有参加体育中考的考生和考务人员，包括监考教师、场地管理人员等。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某校学生在进行跳远考试时，由于场地湿滑导致摔伤。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某校学生在进行篮球运球考试时，与其他同学发生碰撞，造成骨折。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某校学生在进行长跑考试时，因体力不支晕倒在跑道上。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近年体育中考安全事故案例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部分学校体育设施陈旧，场地湿滑、不平整等问题容易导致学生受伤。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208" r="2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考试组织不严密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学生身体素质差异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92" r="2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考试过程中，学生之间的间距设置不合理、考试顺序安排不当等问题，容易引发安全事故。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部分学生身体素质较差，缺乏锻炼，在考试中容易出现体力不支、晕倒等情况。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场地安全隐患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部分学校体育场地存在裂缝、凹凸不平等问题，容易引发学生摔倒、扭伤等事故。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器材安全隐患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一些学校体育器材老化、损坏严重，使用时存在安全隐患，如篮球架松动、单双杠断裂等。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考试组织安全隐患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在考试过程中，可能存在学生之间的距离设置不合理、考试顺序安排不当等问题，容易导致碰撞、摔倒等事故。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学生自身安全隐患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部分学生可能存在身体不适、情绪紧张等问题，在考试中容易出现意外情况。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当前存在的安全隐患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体育中考考试安全预防措施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选择平坦、开阔、无安全隐患的场地作为考场，确保考生安全。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考场选址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设置警戒线、安全标识等，将考场与周边危险区域隔离，防止考生误入。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安全隔离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考前对考场进行全面安全检查，包括场地、设施、器材等，确保无安全隐患。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考场安全布置与检查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考试器材安全检查与维护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器材选用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选用符合安全标准、质量可靠的考试器材，严禁使用破损、老化的器材。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器材检查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考前对考试器材进行全面检查，包括外观、功能、安全性等，确保器材完好。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器材维护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定期对考试器材进行维护保养，确保器材始终处于良好状态。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https://d.book118.com/508063055015006032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2024-09-09T09:07:38.962</cp:lastPrinted>
  <dcterms:created xsi:type="dcterms:W3CDTF">2024-09-09T01:07:38Z</dcterms:created>
  <dcterms:modified xsi:type="dcterms:W3CDTF">2024-09-09T01:07:41Z</dcterms:modified>
</cp:coreProperties>
</file>