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961BF2-A0DC-4E46-9BDF-99A91C5E9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939D55-E4B2-4BBB-9D65-5693AFB2C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21AD1-E024-4E76-A85C-5EB7403F7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FAFEF-1DED-424A-9E5B-09740A8193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9DC146-06E7-4115-AF9E-6A550E4E17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2A2428-A86D-44EB-98D8-3AD07CDAE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A83568-6527-4852-91FB-BBA1D9612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0A4AF-4AB1-4A09-8860-AEA25CDFD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1885E6-171B-4094-8C0A-123153701F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05F61-7C97-42E0-818F-C0C53828F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C8354-638C-41FD-AF89-18F217544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806311507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学术论文写作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学术论文概述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学术论文选题与文献综述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学术论文研究方法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学术论文写作技巧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学术论文发表与评价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学术论文写作常见问题与对策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学术论文概述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学术论文的定义与特点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学术论文是对某一学术领域进行系统研究、分析和论述的学术成果，通常以书面形式呈现。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具有创新性、科学性、严谨性和规范性，旨在推动学术进步和知识传播。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按研究领域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可分为社会科学论文、自然科学论文、人文科学论文等。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按研究方法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可分为定性研究论文、定量研究论文、实证研究论文等。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按写作目的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可分为学术期刊论文、会议论文、学位论文等。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学术论文的分类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简明扼要地概括论文主题。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摘要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简要介绍研究背景、目的、方法、结果和结论。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关键词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列出3-5个与论文主题相关的关键词。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包括引言、文献综述、研究方法、研究结果和讨论等部分，是论文的主体。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列出文中引用的各篇文献。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致谢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对给予帮助和支持的人或机构表示感谢。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学术论文的结构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学术论文选题与文献综述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选择具有重要意义的主题，能够推动学科发展或解决现实问题。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注重选题的创新性，发现新观点、新方法或新领域。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考虑选题的实际应用价值，能够为相关领域提供指导或借鉴。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实际性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确保选题符合科学原理和逻辑，避免主观臆断和偏见。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选题原则与技巧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确定关键词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根据相关性、权威性和时效性原则，筛选出有价值的文献。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筛选文献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整理文献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制作文献综述表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将重要文献的主要观点、研究方法、结论等进行整理和归纳。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根据选题，确定相关关键词，进行文献检索。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对筛选出的文献进行分类整理，便于后续阅读和综述。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文献检索与整理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简要介绍研究背景、目的和意义。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按照主题或时间顺序，对重要文献进行综述，包括主要观点、研究方法、结论等。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对综述内容进行总结，提炼出研究现状、不足之处和发展趋势。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列出文中引用的重要文献，确保引用格式符合学术规范。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文献综述撰写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学术论文研究方法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明确实验的目标和研究问题，确保实验设计有针对性。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实验目的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实验对象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实验操作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实验控制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选择合适的实验对象，可以是人类、动物或物质材料，并确保其具有代表性。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设计详细的实验操作步骤，包括实验条件、操作流程和数据采集方法。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控制实验中的无关变量，确保实验结果的准确性和可靠性。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明确调查的目的和问题，确保问卷内容与研究方向相关。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设计合理的问卷结构，包括问题类型、问题顺序和选项设置等。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问卷语言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使用清晰、简洁的语言表达问题，避免歧义和模糊。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问卷试测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在小范围内进行试测，收集反馈并修改问卷中的不足之处。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调查问卷设计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https://d.book118.com/508063115075006033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2024-09-11T14:37:40.607</cp:lastPrinted>
  <dcterms:created xsi:type="dcterms:W3CDTF">2024-09-11T06:37:40Z</dcterms:created>
  <dcterms:modified xsi:type="dcterms:W3CDTF">2024-09-11T06:37:42Z</dcterms:modified>
</cp:coreProperties>
</file>