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C52E4A-C294-433A-9F00-07DBADEDD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A5C3DA-4C60-4E94-8474-3C36F9D2B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938565-830D-481D-B4FA-B7BAB8428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9AE50B-CB4C-4322-AE10-1F6136ED1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512DCA-63E6-41D7-8FEE-3629F63B41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23F44C-8895-4842-BD4F-0BBB837E9A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91EBB1-A0BD-4926-A4B0-98AB545300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280E58-A5D9-4B76-9647-F4870E064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4DF72C-38C9-4D56-98AF-38A2559376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DD592-45B6-4EB1-A11C-D4E3C8958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B8407-AFC5-4B71-9B19-7F70E4304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640751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学前儿童健康评价\n## 1.学前儿童健康评价的重要性及目的\n### 1.1学前儿童健康评价对儿童发展的影响\n### 1.2学前儿童健康评价对家庭教育的指导作用\n### 1.3学前儿童健康评价对教育政策的意义\n## 2.学前儿童健康评价的内容与方法\n### 2.1学前儿童身体健康评价的内容与方法\n### 2.2学前儿童心理健康评价的内容与方法\n### 2.3学前儿童社会适应能力评价的内容与方法\n## 3.学前儿童健康评价的标准与参考\n### 3.1学前儿童身体健康评价的标准与参考\n### 3.2学前儿童心理健康评价的标准与参考\n### 3.3学前儿童社会适应能力评价的标准与参考\n## 4.学前儿童健康评价的实践案例分析\n### 4.1学前儿童身体健康评价的实践案例分析\n### 4.2学前儿童心理健康评价的实践案例分析\n### 4.3学前儿童社会适应能力评价的实践案例分析\n## 5.学前儿童健康评价的问题与对策\n### 5.1学前儿童健康评价存在的问题及原因\n### 5.2提高学前儿童健康评价效果的对策建议\n### 5.3学前儿童健康评价的未来发展趋势与展望\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学前儿童健康评价</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descr="{&quot;isTemplate&quot;:true,&quot;type&quot;:2}"/>
        <p:cNvGrpSpPr/>
        <p:nvPr/>
      </p:nvGrpSpPr>
      <p:grpSpPr>
        <a:xfrm>
          <a:off x="0" y="0"/>
          <a:ext cx="0" cy="0"/>
        </a:xfrm>
      </p:grpSpPr>
      <p:sp>
        <p:nvSpPr>
          <p:cNvPr id="12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学前儿童健康评价的重要性及目的</a:t>
            </a:r>
            <a:endParaRPr/>
          </a:p>
        </p:txBody>
      </p:sp>
      <p:sp>
        <p:nvSpPr>
          <p:cNvPr id="12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66" name=""/>
            <p:cNvGrpSpPr/>
            <p:nvPr/>
          </p:nvGrpSpPr>
          <p:grpSpPr>
            <a:xfrm>
              <a:off x="4252327" y="1207692"/>
              <a:ext cx="8485777" cy="1440001"/>
              <a:chOff x="4252327" y="1207692"/>
              <a:chExt cx="8485777" cy="1440001"/>
            </a:xfrm>
          </p:grpSpPr>
          <p:sp>
            <p:nvSpPr>
              <p:cNvPr id="167"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8"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促进儿童全面发展</a:t>
                </a:r>
                <a:endParaRPr lang="en-US" altLang="zh-CN" sz="2000" b="1">
                  <a:latin typeface="Microsoft YaHei" panose="020b0503020204020204" pitchFamily="34" charset="-122"/>
                  <a:ea typeface="Microsoft YaHei" panose="020b0503020204020204" pitchFamily="34" charset="-122"/>
                </a:endParaRPr>
              </a:p>
            </p:txBody>
          </p:sp>
          <p:sp>
            <p:nvSpPr>
              <p:cNvPr id="169"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了解儿童的身体健康状况，为家长和教育者提供针对性的教育建议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了解儿童的心理健康状况，为家长和教育者提供心理支持和干预措施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了解儿童的社会适应能力，为家长和教育者提供社会交往能力的培养方法</a:t>
                </a:r>
                <a:endParaRPr/>
              </a:p>
            </p:txBody>
          </p:sp>
          <p:pic>
            <p:nvPicPr>
              <p:cNvPr id="170"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1" name=""/>
            <p:cNvGrpSpPr/>
            <p:nvPr/>
          </p:nvGrpSpPr>
          <p:grpSpPr>
            <a:xfrm>
              <a:off x="4252325" y="2998393"/>
              <a:ext cx="8485779" cy="1440000"/>
              <a:chOff x="4252325" y="2998393"/>
              <a:chExt cx="8485779" cy="1440000"/>
            </a:xfrm>
          </p:grpSpPr>
          <p:sp>
            <p:nvSpPr>
              <p:cNvPr id="172"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3"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预防和干预潜在的健康问题</a:t>
                </a:r>
                <a:endParaRPr lang="en-US" altLang="zh-CN" sz="2000" b="1">
                  <a:latin typeface="Microsoft YaHei" panose="020b0503020204020204" pitchFamily="34" charset="-122"/>
                  <a:ea typeface="Microsoft YaHei" panose="020b0503020204020204" pitchFamily="34" charset="-122"/>
                </a:endParaRPr>
              </a:p>
            </p:txBody>
          </p:sp>
          <p:sp>
            <p:nvSpPr>
              <p:cNvPr id="174"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通过定期的健康评价，及时发现儿童的健康问题，进行预防和干预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及时发现和干预儿童的心理健康问题，避免心理问题的进一步发展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及时发现和干预儿童的社会适应能力问题，提高儿童的社会适应能力</a:t>
                </a:r>
                <a:endParaRPr/>
              </a:p>
            </p:txBody>
          </p:sp>
          <p:pic>
            <p:nvPicPr>
              <p:cNvPr id="175"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76" name=""/>
            <p:cNvGrpSpPr/>
            <p:nvPr/>
          </p:nvGrpSpPr>
          <p:grpSpPr>
            <a:xfrm>
              <a:off x="4252323" y="4789093"/>
              <a:ext cx="8485781" cy="1440002"/>
              <a:chOff x="4252323" y="4789093"/>
              <a:chExt cx="8485781" cy="1440002"/>
            </a:xfrm>
          </p:grpSpPr>
          <p:sp>
            <p:nvSpPr>
              <p:cNvPr id="177"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8"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为教育政策制定提供依据</a:t>
                </a:r>
                <a:endParaRPr lang="en-US" altLang="zh-CN" sz="2000" b="1">
                  <a:latin typeface="Microsoft YaHei" panose="020b0503020204020204" pitchFamily="34" charset="-122"/>
                  <a:ea typeface="Microsoft YaHei" panose="020b0503020204020204" pitchFamily="34" charset="-122"/>
                </a:endParaRPr>
              </a:p>
            </p:txBody>
          </p:sp>
          <p:sp>
            <p:nvSpPr>
              <p:cNvPr id="179"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了解学前儿童的健康状况，为教育政策的制定提供数据支持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根据学前儿童的健康状况，制定有针对性的教育政策和措施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通过评价结果，对教育政策和措施的效果进行评估和反馈</a:t>
                </a:r>
                <a:endParaRPr/>
              </a:p>
            </p:txBody>
          </p:sp>
          <p:pic>
            <p:nvPicPr>
              <p:cNvPr id="180"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81"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学前儿童健康评价对儿童发展的影响</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sp>
        <p:nvSpPr>
          <p:cNvPr id="18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指导家长进行家庭教育</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通过健康评价结果，家长可以了解孩子的优缺点，进行有针对性的家庭教育</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了解孩子的心理健康状况，家长可以及时调整教育方式和沟通方法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了解孩子的社会适应能力，家长可以引导孩子建立良好的人际关系</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提高家庭教育质量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通过健康评价，家长可以了解孩子在园内的学习生活情况，提高家庭教育质量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家长可以了解孩子在园内的健康状况，及时调整家庭教育内容和方法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通过评价结果，家长可以了解孩子的发展需求，为孩子提供更好的家庭教育环境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促进家园合作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健康评价结果可以为家长和园所提供沟通的桥梁，促进家园合作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家长可以通过健康评价结果，了解园所的教育教学水平，提高对园所的信任度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通过家园合作，共同促进孩子的全面发展</a:t>
            </a:r>
            <a:endParaRPr/>
          </a:p>
        </p:txBody>
      </p:sp>
      <p:sp>
        <p:nvSpPr>
          <p:cNvPr id="18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学前儿童健康评价对家庭教育的指导作用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sp>
        <p:nvSpPr>
          <p:cNvPr id="18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为教育政策制定提供依据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健康评价结果可以为教育政策制定提供数据支持，提高政策的针对性和有效性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通过健康评价结果，教育政策制定者可以了解学前儿童的健康状况，制定有针对性的政策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健康评价结果可以为教育政策的实施效果进行评估和反馈，提高政策实施效果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促进教育公平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通过健康评价，可以发现不同地区、不同家庭背景的儿童存在的健康问题，为教育政策的制定提供依据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教育政策制定者可以针对性地为不同群体的儿童提供教育资源和保障，促进教育公平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通过健康评价，可以及时发现和解决教育政策实施过程中的问题，提高教育公平水平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提高教育质量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健康评价结果可以为教育者提供儿童发展的信息，为提高教育质量提供依据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教育政策制定者可以通过健康评价结果，了解教育质量和教育资源配置的情况，进行调整和优化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通过健康评价，可以促进教育者关注儿童全面发展，提高教育质量</a:t>
            </a:r>
            <a:endParaRPr/>
          </a:p>
        </p:txBody>
      </p:sp>
      <p:sp>
        <p:nvSpPr>
          <p:cNvPr id="18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学前儿童健康评价对教育政策的意义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2}"/>
        <p:cNvGrpSpPr/>
        <p:nvPr/>
      </p:nvGrpSpPr>
      <p:grpSpPr>
        <a:xfrm>
          <a:off x="0" y="0"/>
          <a:ext cx="0" cy="0"/>
        </a:xfrm>
      </p:grpSpPr>
      <p:sp>
        <p:nvSpPr>
          <p:cNvPr id="189"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学前儿童健康评价的内容与方法</a:t>
            </a:r>
            <a:endParaRPr/>
          </a:p>
        </p:txBody>
      </p:sp>
      <p:sp>
        <p:nvSpPr>
          <p:cNvPr id="19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身体健康评价内容</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生长发育水平：身高、体重、头围、胸围等指标的测量与评价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营养状况：膳食摄入、体重指数（BMI）等指标的测量与评价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疾病状况：患病史、预防接种等指标的收集与评价</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身体健康评价方法</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定期体检：对学前儿童进行定期的身体检查，了解身体健康状况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观察法：通过观察儿童的活动、饮食习惯等，了解儿童的身体健康状况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问卷法：通过家长问卷，了解儿童的生长发育、营养状况等信息</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学前儿童身体健康评价的内容与方法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pic>
        <p:nvPicPr>
          <p:cNvPr id="2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2" name="Group 598"/>
            <p:cNvGrpSpPr/>
            <p:nvPr/>
          </p:nvGrpSpPr>
          <p:grpSpPr>
            <a:xfrm>
              <a:off x="763829" y="1414808"/>
              <a:ext cx="6972294" cy="2337649"/>
              <a:chOff x="763829" y="1414808"/>
              <a:chExt cx="6972294" cy="2337649"/>
            </a:xfrm>
          </p:grpSpPr>
          <p:sp>
            <p:nvSpPr>
              <p:cNvPr id="2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心理健康评价内容</a:t>
                </a:r>
                <a:endParaRPr/>
              </a:p>
            </p:txBody>
          </p:sp>
          <p:sp>
            <p:nvSpPr>
              <p:cNvPr id="2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情感发展：情绪表达、情感调节等能力的评估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社会适应：人际交往、合作、遵守规则等能力的评估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心理问题：焦虑、抑郁、行为问题等心理问题的识别与评估</a:t>
                </a:r>
                <a:endParaRPr/>
              </a:p>
            </p:txBody>
          </p:sp>
          <p:sp>
            <p:nvSpPr>
              <p:cNvPr id="2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9" name="Group 591"/>
            <p:cNvGrpSpPr/>
            <p:nvPr/>
          </p:nvGrpSpPr>
          <p:grpSpPr>
            <a:xfrm>
              <a:off x="689593" y="3949139"/>
              <a:ext cx="7078256" cy="2128975"/>
              <a:chOff x="689593" y="3949139"/>
              <a:chExt cx="7078256" cy="2128975"/>
            </a:xfrm>
          </p:grpSpPr>
          <p:sp>
            <p:nvSpPr>
              <p:cNvPr id="2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心理健康评价方法</a:t>
                </a:r>
                <a:endParaRPr/>
              </a:p>
            </p:txBody>
          </p:sp>
          <p:sp>
            <p:nvSpPr>
              <p:cNvPr id="2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心理测试：运用心理量表对学前儿童的心理健康状况进行评估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观察法：通过观察儿童在游戏、学习等活动中的表现，了解儿童的心理健康状况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家长访谈：通过家长访谈，了解儿童在家庭环境中的心理健康状况</a:t>
                </a:r>
                <a:endParaRPr/>
              </a:p>
            </p:txBody>
          </p:sp>
          <p:sp>
            <p:nvSpPr>
              <p:cNvPr id="2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学前儿童心理健康评价的内容与方法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pic>
        <p:nvPicPr>
          <p:cNvPr id="2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0" name="Group 598"/>
            <p:cNvGrpSpPr/>
            <p:nvPr/>
          </p:nvGrpSpPr>
          <p:grpSpPr>
            <a:xfrm>
              <a:off x="763829" y="1414808"/>
              <a:ext cx="6972294" cy="2337649"/>
              <a:chOff x="763829" y="1414808"/>
              <a:chExt cx="6972294" cy="2337649"/>
            </a:xfrm>
          </p:grpSpPr>
          <p:sp>
            <p:nvSpPr>
              <p:cNvPr id="2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社会适应能力评价内容</a:t>
                </a:r>
                <a:endParaRPr/>
              </a:p>
            </p:txBody>
          </p:sp>
          <p:sp>
            <p:nvSpPr>
              <p:cNvPr id="2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社交技能：交往能力、沟通技巧等技能的评估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自理能力：生活自理、学习自理等能力的评估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情绪调节：情绪表达、情绪调节等能力的评估</a:t>
                </a:r>
                <a:endParaRPr/>
              </a:p>
            </p:txBody>
          </p:sp>
          <p:sp>
            <p:nvSpPr>
              <p:cNvPr id="2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7" name="Group 591"/>
            <p:cNvGrpSpPr/>
            <p:nvPr/>
          </p:nvGrpSpPr>
          <p:grpSpPr>
            <a:xfrm>
              <a:off x="689593" y="3949139"/>
              <a:ext cx="7078256" cy="2128975"/>
              <a:chOff x="689593" y="3949139"/>
              <a:chExt cx="7078256" cy="2128975"/>
            </a:xfrm>
          </p:grpSpPr>
          <p:sp>
            <p:nvSpPr>
              <p:cNvPr id="2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社会适应能力评价方法</a:t>
                </a:r>
                <a:endParaRPr/>
              </a:p>
            </p:txBody>
          </p:sp>
          <p:sp>
            <p:nvSpPr>
              <p:cNvPr id="2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观察法：通过观察儿童在游戏、学习等活动中的表现，了解儿童的社会适应能力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问卷法：通过家长问卷，了解儿童在社会适应方面的表现和能力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情景模拟：通过情景模拟，了解儿童在不同情境下的应对能力和适应能力</a:t>
                </a:r>
                <a:endParaRPr/>
              </a:p>
            </p:txBody>
          </p:sp>
          <p:sp>
            <p:nvSpPr>
              <p:cNvPr id="2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学前儿童社会适应能力评价的内容与方法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学前儿童健康评价的标准与参考</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身体健康评价标准</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生长发育水平：参考世界卫生组织（WHO）的生长发育标准进行评估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营养状况：参考世界卫生组织（WHO）的营养状况标准进行评估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疾病状况：参考国家免疫规划疫苗免疫程序和相关疾病防治指南进行评估</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身体健康评价参考</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《儿童少年卫生学》教材及相关法律法规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儿童卫生保健专家的建议和指导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同龄儿童的生长发育水平和健康状况</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学前儿童身体健康评价的标准与参考</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https://d.book118.com/508064075103006042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学前儿童健康评价</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2024-09-21T20:39:00.261</cp:lastPrinted>
  <dcterms:created xsi:type="dcterms:W3CDTF">2024-09-21T12:39:00Z</dcterms:created>
  <dcterms:modified xsi:type="dcterms:W3CDTF">2024-09-21T12:39:02Z</dcterms:modified>
</cp:coreProperties>
</file>