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CFD29-FA0E-4681-B0A2-791973A65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5D0414-AFE7-4E04-B6CE-6003241A8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C598E-77A1-4B5A-A4CB-0E91EE833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1810D-9876-4380-9AB3-9678F0FF2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C2FF63-86CA-44C8-B262-9E3EB0094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F4C510-7E96-42AA-84FC-AF5C6AFD1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2FEFB4-D401-4DE7-9FC9-AE9C708CF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D15998-B473-4A33-B354-456AA0921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64AEE2-F166-4063-85D6-354C30FA9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38F9D-3C57-400F-9887-FA52489DA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2FA47-3011-4696-BACA-40FDE6846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6413107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职场逆境应对能力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逆境认知与心态调整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情绪管理与压力缓解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沟通技巧与团队协作能力提升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时间管理与工作效率提高策略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自我驱动与持续学习能力培养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寻求支持与拓展资源网络途径探讨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逆境认知与心态调整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认识到职场逆境是普遍存在的，无论是个人还是团队，都可能面临挑战和困难。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职场逆境的普遍性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2208" r="22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逆境的积极意义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逆境的多样性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9542" b="9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理解逆境对个人成长的促进作用，它能够激发潜能、提升抗压能力和培养解决问题的能力。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认识到职场逆境的多样性，包括工作压力、人际关系、职业发展等方面的挑战。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正确认识职场逆境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976" r="97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保持积极乐观心态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积极心态的力量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了解积极心态对逆境应对的重要性，它能够激发内在动力、提高创造力和促进身心健康。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培养乐观思维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学会从积极的角度看待问题，关注解决方案而非问题本身，以及寻找逆境中的机会和成长点。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情绪管理与自我激励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掌握情绪管理技巧，保持情绪稳定，并通过自我激励来增强自信心和积极性。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清晰定义自己的职业目标，确保个人发展与组织目标相一致，从而在逆境中保持方向感。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958" r="11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相信自己具备应对逆境的能力和资源，通过积极的自我暗示和肯定来增强自信。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强化自我信念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064" r="16064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根据目标和信念制定相应的行动计划，包括提升技能、拓展人脉、寻求支持等，以积极应对职场逆境。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制定行动计划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坚定信念与目标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情绪管理与压力缓解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培养对自己情绪的敏感度，及时察觉情绪的变化。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708" r="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感知情绪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理解情绪是正常反应，不抗拒、不压制，以开放心态面对。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接纳情绪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学会用适当的方式表达情绪，促进与他人的沟通和理解。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表达情绪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识别并接纳自身情绪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与亲朋好友、同事或专业人士交流，分享感受，获取建议。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调整心态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积极面对压力，将其视为挑战和成长的机会。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放松身心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通过运动、冥想、呼吸练习等方式放松身心，缓解紧张情绪。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4542" r="14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有效缓解压力方法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培养良好情绪习惯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培养乐观的心态，关注积极面，看到问题的解决方案。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转变思维方式，以积极、建设性的态度看待困难和挑战。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掌握情绪调节技巧，如情绪转移、自我激励等，保持情绪稳定。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保持良好的作息、饮食和运动习惯，有助于情绪稳定和心理健康。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保持乐观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积极思考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情绪调节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健康生活方式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沟通技巧与团队协作能力提升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积极倾听他人的观点和意见，理解对方的立场和感受，为有效沟通打下基础。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清晰、准确地表达自己的想法和观点，避免沟通中的误解和冲突。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及时给予他人积极、建设性的反馈，促进双方的理解和合作。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反馈技巧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有效沟通技巧掌握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分工协作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明确团队目标和分工，发挥各自优势，协同完成任务。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团队凝聚力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通过团队活动和交流，增强团队凝聚力，提高团队协作能力。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信任建立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积极与团队成员建立信任关系，相互支持，共同面对挑战。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加强团队协作能力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https://d.book118.com/508064131076006035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2024-09-14T11:06:37.143</cp:lastPrinted>
  <dcterms:created xsi:type="dcterms:W3CDTF">2024-09-14T03:06:37Z</dcterms:created>
  <dcterms:modified xsi:type="dcterms:W3CDTF">2024-09-14T03:06:39Z</dcterms:modified>
</cp:coreProperties>
</file>