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802D3-18BC-4DD7-B236-798B9F976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F3E82-7A27-4AEC-AFA4-58C7AFFF9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6BD1C-5700-4C9E-B127-9ABFF8CB8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C87EB-0DBC-4794-80A2-13231FB2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CA55B-2B1F-4D00-A3D4-278B0A746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14F70-69E5-4494-A62A-AA3761EE3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F58299-D308-4D18-A78D-53E94D2C3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0E056-3704-4C98-8BD7-EC15F9EA5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9642C-2DB1-4ED1-92A2-EAF3C9F56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3F44B-560E-4FDB-88A7-2308F0A8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88E05-2AC1-46ED-B0A0-BCD746AA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60160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高危拔管注意事项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高危拔管概述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术中操作注意事项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术后观察与护理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高危拔管并发症预防与处理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高危拔管培训与考核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高危拔管概述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73" b="21173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173" b="21173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高危拔管通常发生在重症监护室（ICU）或手术室等医疗场所，需要医护人员密切监测患者的生命体征和病情变化。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高危拔管是指在特定情况下，患者可能需要拔除生命支持设备或管道，如气管插管、中心静脉导管等，这些操作具有较高的风险。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475" b="2047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285" b="3428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生理风险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拔管可能导致患者出现生理紊乱，如呼吸窘迫、心率失常、血压波动等，严重时可能危及生命。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拔管过程中，患者可能面临感染的风险，如导管相关性感染等，需要采取严格的消毒和隔离措施。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心理风险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拔管可能给患者带来恐惧、焦虑等心理压力，需要医护人员提供心理支持和安抚。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高危拔管风险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112" b="2211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173" b="2717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对于病情不稳定、生命体征异常、严重感染或出血等情况的患者，应避免进行高危拔管操作。此外，对于某些特殊管道，如心脏起搏器导线等，也需要谨慎考虑拔管的适应症和禁忌症。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高危拔管适用于病情稳定、无需继续生命支持治疗的患者，以及需要转运或进行其他治疗操作的患者。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术前准备与评估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502" b="1050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全面了解患者病情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包括病史、体格检查、影像学检查等，评估患者手术风险。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评估患者气道情况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了解患者有无气道狭窄、气管软化等高危因素，以便制定合适的拔管策略。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评估患者心肺功能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了解患者心肺储备能力，以预测拔管过程中可能出现的并发症。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18" b="24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77" b="28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器械与药物准备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准备必要的拔管器械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如气管导管、喉镜、气管切开套管等，确保器械完好、消毒。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准备急救药物和设备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如呼吸机、吸引器、氧气、急救药品等，以备不时之需。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检查监护设备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确保监护仪、血氧饱和度监测仪等设备功能正常，以便实时监测患者生命体征。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详细解释手术风险、拔管过程及可能出现的并发症，取得患者及家属的理解和配合。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与手术团队讨论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与ICU团队沟通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与麻醉师、外科医生等手术团队成员共同讨论拔管方案，明确各自职责和协作方式。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对于术后需要转入ICU的患者，需与ICU团队沟通拔管计划和后续治疗方案。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术前讨论与沟通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术中操作注意事项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在操作过程中，必须始终保持无菌状态，避免微生物污染。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严格遵循无菌技术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在手术开始前，要对手术部位进行彻底消毒，确保术野无菌。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消毒术野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使用经过灭菌处理的器械和敷料，确保手术过程中不会引入外源性感染。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无菌器械和敷料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在手术过程中，要轻柔、细致地进行操作，避免对周围组织造成不必要的损伤。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在拔管过程中，要尽量减少对管道的牵拉，以免引起患者不适或造成组织损伤。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减少牵拉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326" r="93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在操作过程中，要特别注意保护周围的血管、神经等重要组织，避免造成损伤。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保护周围组织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轻柔操作，避免损伤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https://d.book118.com/508066016031006037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2024-09-16T22:38:28.647</cp:lastPrinted>
  <dcterms:created xsi:type="dcterms:W3CDTF">2024-09-16T14:38:28Z</dcterms:created>
  <dcterms:modified xsi:type="dcterms:W3CDTF">2024-09-16T14:38:30Z</dcterms:modified>
</cp:coreProperties>
</file>