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1B4BE-9C34-4D46-8947-46FD854A2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60BF5-962D-42D6-B6C4-CBE1E147B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08E28-CA00-4F75-A9AB-5DF79DD28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1908B-C681-48FD-BA30-9F89DB6CC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F4806-939A-4EA7-800B-17503954C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FB3B16-1F76-404F-9D12-361D4C00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4D551-41D3-4D7D-84E6-64E202870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4527D-A85F-4867-908E-B4CB356B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4D933-6928-41F0-84E7-4C1DB8B7A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59E5D-B312-4A10-9C75-43A0D1037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0AA5F-3DB9-4459-8C70-EE50F402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6036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新生儿脐部护理PPT评估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新生儿脐部护理的重要性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新生儿脐部护理的基本步骤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新生儿脐部护理的常见问题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新生儿脐部护理的特殊情况处理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新生儿脐部护理的误区与注意事项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新生儿脐部护理的重要性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每次洗澡后，用干燥的棉签轻轻擦干脐部，避免水渍残留引起感染。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保持脐部清洁干燥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每天用碘伏或酒精对脐部进行消毒，从脐窝中心向外打圈消毒，范围约3-5厘米。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08" r="184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避免触碰脐带根部，以免引起感染。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696" b="2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82" b="290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56" b="7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促进脐带自然脱落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保持脐带自然状态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不要试图拉扯或剪断脐带，让脐带自然脱落。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避免衣物和尿布摩擦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选择合适的尿布，避免脐带受到摩擦。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如果发现脐带长时间未脱落，或者出现异常情况，应及时就医。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提高家庭护理效果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通过培训和指导，让家长了解正确的脐部护理方法，提高家庭护理效果。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促进新生儿健康成长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正确的脐部护理有助于新生儿的健康成长，预防其他相关疾病的发生。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预防新生儿感染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通过正确的脐部护理，可以降低新生儿脐炎和败血症的发生率，从而降低新生儿死亡率。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降低新生儿死亡率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新生儿脐部护理的基本步骤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消毒棉签、75%酒精、无菌纱布等。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用消毒棉签轻轻擦拭脐带残端和周围皮肤，清除污垢和分泌物。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清洁时不要过度用力，避免损伤皮肤。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75%酒精、无菌棉签。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用无菌棉签蘸取适量75%酒精，从脐带根部向外环形擦拭，消毒范围包括脐带残端和周围皮肤。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消毒时应保持棉签干燥，避免酒精渗入脐带残端。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新生儿脐带残端和周围皮肤应保持干燥，避免尿液和粪便污染。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保持干燥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家长在护理时应避免触碰新生儿脐带残端，以免引起感染。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如发现新生儿脐部红肿、渗液、异味等异常情况，应及时就医。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注意异常情况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新生儿脐部护理的常见问题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https://d.book118.com/508066036032006040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2024-09-18T11:46:51.543</cp:lastPrinted>
  <dcterms:created xsi:type="dcterms:W3CDTF">2024-09-18T03:46:51Z</dcterms:created>
  <dcterms:modified xsi:type="dcterms:W3CDTF">2024-09-18T03:46:53Z</dcterms:modified>
</cp:coreProperties>
</file>