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48D33-D14D-42A4-B32F-377DF52A5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04D8-D685-4E98-9CBB-B41B5036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70C81-73D8-472C-B736-AB7FCDF8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AFD54-03BC-48E0-976B-C54157C3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06382-C502-4203-AE6C-A0AF2965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AE42F-0517-4FCD-A782-79A16C7B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DCC36-76DC-41BD-874E-3F811C2F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84EC9-74D6-4F50-8AB8-A826C9C3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D3976-BB36-4D47-901B-E128D245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B93A0-9998-4FC2-947A-E511D3DB1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611A1-64B5-4D71-8C34-2F37F7F6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6060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重点条文案例详细解读--合同编--合同的履行\n## 1.合同履行的基本原则与要求\n### 1.1全面履行原则及其案例分析\n### 1.2诚实信用原则及其案例分析\n### 1.3合同履行的期限、地点与方式要求及其案例分析\n## 2.合同履行中的给付与接收\n### 2.1给付义务的种类与履行方式\n### 2.2接收义务的种类与履行方式\n### 2.3给付与接收中的瑕疵处理与责任承担\n## 3.合同履行中的履行抗辩与违约\n### 3.1履行抗辩权的种类与行使条件\n### 3.2违约行为的认定与违约责任承担\n### 3.3违约责任的承担方式与损害赔偿\n## 4.合同履行中的合同变更与解除\n### 4.1合同变更的条件与程序\n### 4.2合同解除的条件与程序\n### 4.3合同变更与解除的法律后果与责任承担\n## 5.合同履行中的合同保全与担保\n### 5.1合同保全的措施与程序\n### 5.2合同担保的种类与设立\n### 5.3合同保全与担保的法律后果与责任承担\n## 6.合同履行中的知识产权与保密\n### 6.1合同中的知识产权归属与保护\n### 6.2合同中的保密义务与违约责任\n### 6.3知识产权与保密的法律后果与责任承担\n## 7.合同履行中的争议解决与法律适用\n### 7.1合同争议解决的方式与程序\n### 7.2合同争议解决的法律适用与裁判\n### 7.3合同争议解决的法律后果与责任承担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《民法典》重点条文案例详细解读--合同编--合同的履行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合同履行的基本原则与要求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全面履行原则的含义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当事人应当按照合同的约定，全面完成合同约定的各项义务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包括履行合同约定的给付义务、履行合同约定的附随义务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全面履行原则的案例分析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案例一：甲公司与乙公司签订了一份买卖合同，约定甲公司向乙公司出售一批货物，并约定了交货期限、付款方式等。甲公司未按照约定的期限交货，乙公司要求甲公司承担违约责任。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案例二：甲与乙签订了一份房屋租赁合同，约定甲将房屋出租给乙，并约定了租金、租期等。甲在租赁期间未履行维修义务，导致房屋出现质量问题，乙要求甲承担违约责任。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案例三：甲向乙借款，并签订了借款合同，约定了借款金额、期限、利率等。甲在借款到期后未履行还款义务，乙要求甲承担违约责任。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全面履行原则及其案例分析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诚实信用原则的含义   -当事人在合同履行过程中，应当遵循诚信原则，如实履行合同义务，不损害对方当事人的合法权益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包括如实告知对方合同履行的相关情况、不隐瞒事实、不损害对方利益等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诚实信用原则的案例分析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一：甲公司与乙公司签订了一份买卖合同，约定甲公司向乙公司出售一批货物，并约定了交货期限、付款方式等。甲公司在合同履行过程中隐瞒了货物的实际状况，导致乙公司受到损失，乙公司要求甲公司承担违约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案例二：甲与乙签订了一份房屋租赁合同，约定甲将房屋出租给乙，并约定了租金、租期等。甲在租赁期间未履行维修义务，导致房屋出现质量问题，乙要求甲承担违约责任。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案例三：甲向乙借款，并签订了借款合同，约定了借款金额、期限、利率等。甲在借款到期后未履行还款义务，乙要求甲承担违约责任。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诚实信用原则及其案例分析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合同履行期限的要求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当事人应当在合同约定的期限内履行合同义务，否则可能承担违约责任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若合同未约定履行期限，当事人可以根据合同性质、履行目的等因素，确定合理的履行期限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合同履行地点的要求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当事人应当在合同约定的地点履行合同义务，否则可能承担违约责任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若合同未约定履行地点，当事人可以根据合同性质、履行目的等因素，确定合理的履行地点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合同履行方式的要求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当事人应当按照合同约定的方式履行合同义务，否则可能承担违约责任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若合同未约定履行方式，当事人可以根据合同性质、履行目的等因素，确定合理的履行方式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合同履行期限、地点与方式要求的案例分析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案例一：甲公司与乙公司签订了一份买卖合同，约定甲公司向乙公司出售一批货物，并约定了交货期限、付款方式等。甲公司未按照约定的期限交货，乙公司要求甲公司承担违约责任。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案例二：甲与乙签订了一份房屋租赁合同，约定甲将房屋出租给乙，并约定了租金、租期等。甲在租赁期间未履行维修义务，导致房屋出现质量问题，乙要求甲承担违约责任。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案例三：甲向乙借款，并签订了借款合同，约定了借款金额、期限、利率等。甲在借款到期后未履行还款义务，乙要求甲承担违约责任。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合同履行的期限、地点与方式要求及其案例分析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合同履行中的给付与接收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给付义务的种类与履行方式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组合 1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组合 19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给付义务的种类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法定给付义务：根据法律规定，当事人应当履行的义务，如支付货款、交付货物等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约定给付义务：根据合同约定，当事人应当履行的义务，如提供劳务、交付作品等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给付义务的履行方式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一次性给付：当事人一次性履行全部给付义务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分期给付：当事人分期履行给付义务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抵销给付：当事人相互抵销给付义务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接收义务的种类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法定接收义务：根据法律规定，当事人有权接收的义务，如接收货物、接受服务 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约定接收义务：根据合同约定，当事人有权接收的义务，如接收劳务、接收作品等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接收义务的履行方式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一次性接收：当事人一次性履行全部接收义务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分期接收：当事人分期履行接收义务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抵销接收：当事人相互抵销接收义务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接收义务的种类与履行方式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瑕疵处理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瑕疵通知：当事人发现给付或接收的标的物存在瑕疵时，应当及时通知对方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瑕疵补正：当事人应当采取措施补正瑕疵，如更换货物、重新提供服务 等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责任承担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瑕疵违约责任：当事人因未履行瑕疵处理义务而给对方造成损失的，应当承担违约责任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瑕疵损害赔偿：当事人因瑕疵给对方造成损失的，应当承担赔偿责任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给付与接收中的瑕疵处理与责任承担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合同履行中的履行抗辩与违约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同时履行抗辩权：当事人在同一合同中，同时享有给付和接收义务时，可以拒绝对方的给付请求或接收请求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先履行抗辩权：当事人在同一合同中，有先后履行顺序时，可以拒绝对方在未履行先给付义务时的给付请求或接收请求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不安抗辩权：当事人在同一合同中，有先给付义务的一方在履行给付义务前，发现对方有丧失或可能丧失履行能力的情形时，可以拒绝对方的给付请求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履行抗辩权的种类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当事人互负对待给付义务：履行抗辩权只能在当事人互负对待给付义务的合同中行使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履行期限届满：当事人未在合同约定的履行期限内履行给付义务或接收义务，对方可以行使履行抗辩权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履行可能：当事人有履行给付义务或接收义务的能力，且履行不会导致对方承担不合理的风险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履行抗辩权的行使条件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履行抗辩权的种类与行使条件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https://d.book118.com/508066060022006037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《民法典》重点条文案例详细解读--合同编--合同的履行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2024-09-16T20:43:04.180</cp:lastPrinted>
  <dcterms:created xsi:type="dcterms:W3CDTF">2024-09-16T12:43:04Z</dcterms:created>
  <dcterms:modified xsi:type="dcterms:W3CDTF">2024-09-16T12:43:06Z</dcterms:modified>
</cp:coreProperties>
</file>