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48280-CCF9-43DB-A054-D363863C0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2E94E-6775-46C4-AF3F-1D2422CB1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0CBAA-B6E9-4B70-87F1-E2272E5FF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CB952B-5EBB-4AD2-ADEE-64A1AEA04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34A5A0-C07C-4F16-9784-8E9BFCF28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DF9C8B-973C-487A-B1A8-6CEC58F0D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657548-C169-4CF6-8E25-A75EAA90A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C42561-5E02-45D4-B5B6-CD6211E98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75EBFC-0369-4238-AE73-D932130C6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C672B-2CD1-45E2-A75A-A2F6FFA5C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E7E23-28B7-4203-B651-BC64DE333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6612101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采购流程与技术创新的融合策略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采购流程现状及问题分析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技术创新在采购流程中应用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采购流程优化方案设计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融合策略实施路径与步骤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效果评估及持续改进方向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采购流程现状及问题分析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需求确定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采购执行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付款结算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明确采购物品或服务的规格、数量、质量等要求。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通过市场调查、竞争性谈判等方式选择合适的供应商。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与供应商签订采购合同，明确双方的权利和义务。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按照合同约定进行采购操作，包括订单下达、收货、验货等。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根据采购执行结果，进行付款操作并处理相关结算事宜。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传统采购流程梳理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采购效率低下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供应商管理困难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采购成本控制不力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存在问题与挑战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传统采购流程中供应商管理较为困难，难以对供应商进行全面、准确的评估和管理。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采购过程中信息沟通不畅，容易导致信息不对称和决策失误。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传统采购流程繁琐，涉及多个环节和部门，导致采购效率低下。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由于缺乏有效的成本控制手段，传统采购流程中容易出现成本超支等问题。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信息化技术的应用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大数据分析的应用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人工智能技术的应用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区块链技术的应用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技术创新对采购流程影响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通过信息化技术，实现采购流程的自动化、智能化，提高采购效率和质量。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通过大数据分析，对采购过程中的数据进行挖掘和分析，为决策提供更加准确、全面的支持。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通过人工智能技术，实现供应商的智能评估和选择，提高供应商管理的准确性和效率。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通过区块链技术，实现采购过程中的信息透明化和可追溯性，提高采购的公正性和可信度。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技术创新在采购流程中应用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电子商务平台应用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通过电子商务平台实现采购全流程的电子化，包括需求发布、供应商响应、报价比较、合同签订等，提高采购效率和透明度。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利用电子商务平台促进供应链上下游企业之间的协同，实现信息共享、资源优化配置和快速响应市场需求。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通过电子商务平台收集和分析采购数据，为企业提供采购策略制定、供应商评估和风险管理等方面的决策支持。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采购电子化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采购数据分析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采购数据整合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数据挖掘与分析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预测与优化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数据分析与挖掘技术应用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利用数据挖掘技术对采购数据进行深入分析，发现隐藏在数据中的规律、趋势和潜在问题，为采购决策提供支持。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基于历史采购数据和市场趋势预测未来采购需求，并利用优化算法对采购计划进行优化，降低采购成本和提高采购效率。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将分散在各个部门的采购数据整合到一个统一的数据平台，为数据分析提供基础。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智能推荐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利用人工智能和机器学习技术，根据历史采购数据和供应商信息，为企业推荐合适的供应商和产品。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采购自动化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通过自动化流程和技术实现采购订单的自动生成、审批和执行，减少人工干预和错误率。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风险预警与管理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利用人工智能技术对采购过程中的风险进行实时监测和预警，帮助企业及时发现并应对潜在风险。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人工智能与机器学习技术应用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采购流程优化方案设计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优化采购流程设计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通过技术创新，对采购流程进行重新设计，减少不必要的环节和冗余操作，提高采购流程的简洁性和高效性。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强化供应商协同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利用技术创新手段，加强与供应商之间的协同合作，实现信息共享、快速响应和高效协同，提升供应链整体竞争力。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引入先进采购技术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采用电子采购、云计算、大数据等先进技术，实现采购流程的数字化、智能化，提高采购效率和透明度。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基于技术创新优化采购流程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强化信息共享机制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加强供应链各环节之间的信息共享，消除信息孤岛，提高信息的准确性和时效性，促进供应链协同决策。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推动供应链标准化建设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通过制定和实施统一的供应链标准，降低各环节之间的沟通和协调成本，提高供应链协同效率。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建立供应链协同平台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通过搭建供应链协同平台，实现供应链各环节的无缝对接和高效协同，提高整体运作效率。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提升供应链协同效率方案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https://d.book118.com/508066121014006035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2024-09-13T18:27:27.270</cp:lastPrinted>
  <dcterms:created xsi:type="dcterms:W3CDTF">2024-09-13T10:27:27Z</dcterms:created>
  <dcterms:modified xsi:type="dcterms:W3CDTF">2024-09-13T10:27:29Z</dcterms:modified>
</cp:coreProperties>
</file>