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15FB6-032D-455F-9458-DBF08C42F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E19A7-8485-4E01-A12B-806B150D2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57A84-A382-4955-9A25-AFAFEEAA7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AE5AE-9704-4638-B23D-11EDE261C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4AF807-D4E3-4C45-AAEA-71A33C8C8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CF0EB6-64F1-4705-BF8A-C601B07EF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C325BD-3C48-4315-BB65-16D5B466B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8D8BD-7099-4220-A5CE-977A862AE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16889-374A-4859-9BA1-DEABDFF5F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39B40-F255-4143-A125-B7A833132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AB472-14CF-4521-8352-2672CA6B8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6704103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【2022年管理】供应链库存管理策略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供应链库存管理概述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协同合作与信息共享机制建立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风险防范与应对措施部署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供应链库存管理概述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在供应链环境下，企业为支持生产和销售活动而持有的各种物料、半成品和成品等资源的总称。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供应链库存定义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保证生产和销售连续性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实现规模经济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避免生产中断或延迟交货，确保企业正常运营。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应对市场需求波动、供应商交货不稳定等不确定性因素。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通过批量采购、生产等方式降低单位成本，提高经济效益。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供应链库存定义与重要性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292" r="7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部分企业为追求规模效应和降低成本，盲目增加库存，导致库存积压。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高库存水平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供应链各环节信息沟通不畅，导致库存信息不准确、不及时。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供应链库存现状及问题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供应链库存现状及问题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大量库存占用企业资金，影响资金周转和运营效率。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资金占用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长期积压的库存可能导致产品过期、损坏等风险。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呆滞风险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市场需求变化迅速，企业难以准确预测和及时调整库存策略。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需求变化应对不足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供应链库存现状及问题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通过优化库存结构、提高库存周转率等方式降低库存成本。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确保及时满足客户需求，提高客户满意度。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管理策略目标与原则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提高服务水平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增强供应链协同：加强供应链各环节协同合作，实现整体最优。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管理策略目标与原则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始终关注客户需求变化，及时调整库存策略。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动态调整与优化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根据市场变化和企业实际情况动态调整库存策略，实现持续改进。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信息共享与透明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加强供应链各环节信息沟通与共享，提高决策准确性。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管理策略目标与原则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458" r="11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利用历史销售数据，通过时间序列模型（如ARIMA、指数平滑等）进行需求预测。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识别影响需求的因素（如季节性、促销活动、市场趋势等），并建立因果关系模型进行预测。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应用机器学习算法（如线性回归、决策树、神经网络等）对历史数据进行训练，生成需求预测模型。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需求预测方法及技术应用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159" r="131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物料需求计划（MRP）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基于主生产计划和产品结构（BOM），自动生成物料需求计划，确保生产所需物料的及时供应。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销售与运营计划（S&amp;OP）流程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跨部门协作，共同制定和调整生产、销售、库存和财务计划，以实现整体业务目标。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主生产计划（MPS）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根据需求预测和现有库存情况，制定主生产计划，明确生产什么、生产多少以及何时生产。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生产计划制定流程优化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建立供应商评估体系，选择具有竞争力的供应商，确保采购物料的质量、成本和交货期满足要求。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采购合同与协议管理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与供应商签订采购合同或协议，明确采购物料的规格、质量、数量、价格、交货期等条款。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采购执行与监控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按照采购合同或协议进行采购执行，并对供应商的交货期、质量、数量等进行监控，确保采购计划的顺利执行。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采购策略选择与执行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https://d.book118.com/508067041036006037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2024-09-16T23:35:37.901</cp:lastPrinted>
  <dcterms:created xsi:type="dcterms:W3CDTF">2024-09-16T15:35:37Z</dcterms:created>
  <dcterms:modified xsi:type="dcterms:W3CDTF">2024-09-16T15:35:39Z</dcterms:modified>
</cp:coreProperties>
</file>