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B6159-8F9F-405E-B81E-CD0456A89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8154A-8CD8-4B19-9BCF-2B8B0AD96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71312-1B79-4842-B6D6-8E068B6C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45F31-3828-4536-A1A9-AF680240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CD5AC6-FD08-4B52-9E25-B06C2C00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0B6E9-03AF-4486-AEC1-88CEC4AE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2D0F4-C62F-4576-8E89-51781FA7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643BC-76D3-4D64-970C-D05BE5B0D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6E073-8FD1-4DC1-9B9B-AFAED6A21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99D20-8583-4ED6-9822-A3DD3420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2FFC5-DCE1-4BEE-ABD7-808BE4FA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7126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成人鼻肠管的护理\n## 1.鼻肠管的基本概念及应用\n### 1.1鼻肠管的发展历程及种类\n### 1.2鼻肠管在临床中的应用场景\n### 1.3鼻肠管的优势与不足\n## 2.成人鼻肠管的置管方法及技巧\n### 2.1鼻肠管的置管途径及选择\n### 2.2置管前的准备及患者评估\n### 2.3置管过程中的技巧与注意事项\n## 3.成人鼻肠管的护理要点及流程\n### 3.1鼻肠管的固定与维护\n### 3.2鼻肠管的冲洗与通畅性观察\n### 3.3鼻肠管相关并发症的预防与处理\n## 4.成人鼻肠管患者的营养支持\n### 4.1鼻肠管患者的营养需求评估\n### 4.2营养液的选择与输注方法\n### 4.3营养支持的监测与调整\n## 5.成人鼻肠管患者的心理护理与舒适护理\n### 5.1鼻肠管患者心理问题的识别与干预\n### 5.2提高鼻肠管患者的舒适度\n### 5.3鼻肠管患者的口腔护理与皮肤护理\n## 6.成人鼻肠管的拔管与护理\n### 6.1鼻肠管的拔管指征与时机\n### 6.2拔管前的准备与患者教育\n### 6.3拔管后的观察与护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成人鼻肠管的护理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鼻肠管的基本概念及应用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鼻肠管的发展历程及种类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鼻肠管的发展历程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20世纪初，鼻肠管开始应用于临床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20世纪中期，鼻肠管技术得到进一步发展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21世纪初，鼻肠管在临床得到广泛应用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鼻肠管的种类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单腔鼻肠管：适用于短期营养支持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双腔鼻肠管：适用于长期营养支持和胃肠减压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三腔鼻肠管：适用于多种治疗和营养支持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鼻肠管在临床中的应用场景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短期营养支持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消化道手术后的患者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创伤或烧伤患者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炎症性肠病患者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癌症患者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神经系统疾病患者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胃肠减压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肠梗阻患者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胃肠道手术后患者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简化营养支持途径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减少胃肠道不适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有利于病情观察和治疗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置管过程可能引起并发症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维护和管理相对复杂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可能影响患者的舒适度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鼻肠管的优势与不足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成人鼻肠管的置管方法及技巧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鼻肠管的置管途径及选择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置管途径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经鼻腔置管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经口腔置管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经皮穿刺置管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置管选择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根据患者病情和需求选择合适的置管途径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考虑置管难易程度和患者舒适度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权衡置管风险和收益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置管前准备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准备合适的鼻肠管和置管器械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患者及家属的知情同意   -患者的心理疏导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评估患者的病情和营养需求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评估患者的鼻腔和口腔情况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评估患者的凝血功能和过敏史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置管前的准备及患者评估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置管技巧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选择合适的置管姿势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利用导丝引导鼻肠管插入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注意置管过程中的患者舒适度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严格遵循无菌操作原则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注意鼻肠管的插入深度和位置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密切观察患者的生命体征和病情变化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置管过程中的技巧与注意事项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成人鼻肠管的护理要点及流程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鼻肠管的固定与维护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使用鼻肠管固定器或鼻夹固定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保持鼻肠管与皮肤的贴合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定期更换固定装置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保持鼻肠管的通畅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定期冲洗鼻肠管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观察并记录鼻肠管的位置和长度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使用无菌生理盐水或营养液进行冲洗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注意冲洗的量和速度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保持鼻肠管的通畅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通畅性观察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定期检查鼻肠管的通畅情况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观察患者的生命体征和病情变化   -及时处理鼻肠管堵塞和并发症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鼻肠管的冲洗与通畅性观察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鼻肠管相关并发症的预防与处理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定期更换鼻肠管和固定装置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针对鼻肠管堵塞和移位采取相应的处理措施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及时发现和处理感染和出血等并发症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根据患者病情调整护理方案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https://d.book118.com/508067126053006040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成人鼻肠管的护理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2024-09-18T19:55:39.790</cp:lastPrinted>
  <dcterms:created xsi:type="dcterms:W3CDTF">2024-09-18T11:55:39Z</dcterms:created>
  <dcterms:modified xsi:type="dcterms:W3CDTF">2024-09-18T11:55:41Z</dcterms:modified>
</cp:coreProperties>
</file>