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E71AD-06E3-460F-8630-7E625568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F37E-F8FC-4A57-9D36-0F1DC3DE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024A5-E0C0-462D-8410-088A775B4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F8C2B-FFFD-4E9E-ADB3-0730BA01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0C890-7167-431A-BF51-D9CE6E16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E0F474-740D-45AA-8429-F1A20BA94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1E3AE-4ADE-49DD-A43B-BB0B411E4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0E0C1-AE08-4DDC-A575-25F12432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DC8E3-EF19-4786-9E6E-1AA4F5366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87138-17F2-4379-B1FF-65AD377A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5A057-C862-48F4-B522-BD3BDA91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0012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人工智能教育对中小学生语言表达能力的提升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语言表达能力重要性及现状分析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人工智能教育对中小学生语言表达能力提升作用机制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挑战、问题与对策建议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近年来，人工智能技术在自然语言处理、语音识别等领域取得了显著进展，为语言教育提供了新的工具和方法。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良好的语言表达能力是中小学生核心素养的重要组成部分，对于其学业成绩、人际交往和未来发展具有重要意义。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中小学生语言表达能力的重要性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传统语言教育往往注重知识传授和应试技巧，而忽视了学生的实际应用能力和创新思维培养。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传统语言教育的局限性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人工智能教育如何提升中小学生的语言表达能力？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如何有效地将人工智能技术应用于中小学语言教育实践中？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不同年级、性别和学科背景的学生在人工智能教育中的表现有何差异？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研究目的：探讨人工智能教育对中小学生语言表达能力的提升效果，并分析其影响因素和实现路径。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人工智能（AI）是计算机科学的一个分支，旨在研究、开发能够模拟、延伸和扩展人类智能的理论、方法、技术及应用系统的一门新的技术科学。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人工智能的发展经历了符号主义、连接主义和深度学习三个阶段。随着计算机技术的不断进步和大数据时代的到来，人工智能得以快速发展并在各个领域得到广泛应用。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13" r="22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" b="14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" b="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635" b="17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人工智能在教育领域应用现状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通过人工智能技术，可以根据每个学生的学习情况、能力、兴趣等因素，为其提供个性化的学习资源和教学方案，从而提高教学效果。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智能辅助教学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人工智能可以辅助教师进行教学管理、作业批改、学生答疑等工作，减轻教师负担，提高教学效率。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人工智能技术可以实现远程在线教育，为学生提供更加灵活、便捷的学习方式。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81" r="20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提高学习兴趣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人工智能技术可以通过游戏化、互动化的教学方式，激发学生的学习兴趣和积极性，提高学习效果。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人工智能技术可以引导学生进行探究式学习，培养其创新思维和解决问题的能力。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提升语言表达能力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通过人工智能技术，学生可以接触到更多的语言知识和表达方式，从而提高其语言表达能力和交流能力。同时，智能语音技术也可以帮助学生纠正发音、语调等问题，提高其口语表达能力。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人工智能教育对中小学生影响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语言表达能力重要性及现状分析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语言表达能力是指运用语言文字进行思想交流、传递信息、表达情感的能力，包括口头表达和书面表达两个方面。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评价中小学生的语言表达能力，主要从表达的准确性、流畅性、生动性和逻辑性四个方面进行考察。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语言表达能力定义及评价标准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采用问卷调查、访谈、观察等多种方法，对中小学生的语言表达能力进行调查。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调查结果显示，大部分中小学生的语言表达能力基本达到要求，但仍有部分学生存在表达不清、词汇贫乏、语法错误等问题。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中小学生语言表达能力现状调查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部分学生存在语言表达不清、词汇贫乏、语法错误等问题，影响了他们的学习和交流。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造成这些问题的原因主要有以下几个方面：一是学生缺乏足够的语言输入和输出训练；二是部分学生缺乏自信心和表达欲望；三是部分学校对语言表达能力的重视程度不够，缺乏系统的培养和训练。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https://d.book118.com/508070012005006030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2024-09-06T04:22:48.451</cp:lastPrinted>
  <dcterms:created xsi:type="dcterms:W3CDTF">2024-09-05T20:22:48Z</dcterms:created>
  <dcterms:modified xsi:type="dcterms:W3CDTF">2024-09-05T20:22:50Z</dcterms:modified>
</cp:coreProperties>
</file>