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1CE365-9452-492F-8A62-C0C96B614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F974B-39DB-4ACB-9521-676AC0112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39614-0721-4D42-8227-96749D8C1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BB7FE-D951-456F-AE3E-4950845AC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BA4860-7372-416B-BD0B-58CA96074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289BDC-24ED-47E5-ACD4-36A66CE75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23665E-912B-4786-9050-EBD3E67E2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DA3AE-ED7B-4A80-89C5-5F4F3EECE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C7752E-D5EA-485B-9741-606C72D30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1F2F1B-08FF-48B7-940D-6D112DB9B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92625-2DFF-4F52-8EE7-82561344D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7100205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建筑企业安全评估和风险控制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建筑企业安全风险识别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建筑企业安全风险控制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建筑企业安全风险评估与控制的实践案例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建筑企业安全风险评估与控制的挑战与展望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541" r="454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通过安全评估，可以识别建筑企业生产过程中可能存在的各种潜在危险，从而采取相应的预防措施。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识别潜在危险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通过对潜在危险的评估和分析，可以制定相应的风险控制措施，降低事故发生的概率和影响。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降低事故风险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安全的生产环境可以提高员工的工作积极性和生产效率，同时减少因事故造成的生产中断和损失。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安全评估的原则和方法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安全评估应以科学的方法和手段为基础，确保评估结果的客观性和准确性。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定性与定量相结合的方法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安全评估应采用定性和定量相结合的方法，对潜在危险进行量化和分析。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系统性原则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安全评估应从整体上考虑建筑企业的安全状况，涵盖各个生产环节和要素。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可操作性原则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安全评估应结合建筑企业的实际情况，制定切实可行的评估方案和控制措施。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对建筑企业的生产现场进行勘查，了解实际生产情况和存在的潜在危险。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确定安全评估的具体目标和范围，明确需要解决的问题和达到的标准。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收集相关资料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收集与建筑企业安全相关的各种资料，包括企业安全管理制度、历史事故记录、员工安全培训等。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安全评估的流程和步骤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安全评估的流程和步骤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通过对收集的资料和现场勘查结果进行分析，辨识出可能存在的危险源和风险点。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对辨识出的危险源和风险点进行评估和分析，确定其可能造成的后果和影响程度。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制定控制措施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根据风险评估结果，制定相应的风险控制措施和管理方案，明确责任人和实施计划。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跟踪监控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对实施的风险控制措施进行跟踪监控，确保其有效执行并及时调整完善。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建筑企业安全风险识别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涉及设备老化、维护不足、操作不当等引发的安全事故风险。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设备安全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环境安全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包括施工现场环境恶劣、自然灾害等不可控因素带来的风险。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包括员工安全培训不足、违章操作、防护用品配备不全等风险。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涉及材料质量不合格、存储不当等导致的安全风险。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识别建筑企业的安全风险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分析安全风险的来源和影响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来源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人员操作失误、设备故障、材料缺陷、环境变化等。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人员伤亡、财产损失、工期延误、企业声誉受损等。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根据风险发生的可能性和后果严重程度，将风险划分为高、中、低等级。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风险等级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优先关注高等级风险，及时采取措施进行防范和控制，降低风险发生的概率和影响。同时，也要关注中、低等级风险，避免其升级为高等级风险。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重要性排序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评估安全风险的等级和重要性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建筑企业安全风险评估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对建筑企业的安全管理制度、安全培训、安全设施等进行全面审查，了解企业安全管理的整体水平。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通过现场勘查、员工访谈、资料分析等方式，深入了解企业存在的安全隐患和风险点。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对建筑企业的安全事故记录进行统计分析，评估企业安全事故发生的频率和严重程度。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评估建筑企业的安全现状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对安全问题的根本原因进行量化分析，确定各因素对安全问题的影响程度和优先级。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对发现的安全问题进行分类整理，识别各类问题的共性和特性。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采用因果分析法、故障树分析法等方法，深入挖掘安全问题的根本原因，如管理漏洞、技术缺陷、人为因素等。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分析安全问题的根本原因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https://d.book118.com/508071002053006035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2024-09-14T04:18:50.767</cp:lastPrinted>
  <dcterms:created xsi:type="dcterms:W3CDTF">2024-09-13T20:18:50Z</dcterms:created>
  <dcterms:modified xsi:type="dcterms:W3CDTF">2024-09-13T20:18:53Z</dcterms:modified>
</cp:coreProperties>
</file>