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E957B2-84FA-45F6-B40E-FEF3936D4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B3E9F-70E1-4D31-952D-6641B97D1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D92632-2BEE-434E-BDC8-E41B4366A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3B1019-4307-4F07-A15C-BF8ACBA5B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A1D114-377D-4280-8E8D-7D00277291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F339F4-E4A4-442A-8EC0-4818CD9220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6501E2-F4C2-4B70-8F7E-A6DC3C723E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029FA5-5D8F-4EA0-8659-42BA540F6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2DEE30-9375-49A3-B722-67F6B855F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CDBD18-F41F-411C-90C1-0A6326C19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F07684-953E-4DE9-AC0D-8C1700F68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7103106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《液晶显示器》PPT课件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液晶显示器简介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液晶显示器的技术参数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液晶显示器与其他显示器的比较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液晶显示器的应用领域</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液晶显示器的未来发展趋势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液晶显示器常见问题与解决方案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液晶显示器简介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36" r="295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019" r="250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5739" r="257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液晶显示器（LCD）是一种使用液晶材料作为工作物质来显示图像的显示器件。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液晶显示器的定义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具有功耗低、体积小、重量轻、超薄等优点，同时也有响应速度慢、视角较窄等缺点。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液晶显示器的特点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液晶显示器的定义与特点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液晶显示器的历史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液晶显示技术最早起源于20世纪60年代，经历了从扭曲向列型（TN型）、超扭曲向列型（STN型）、薄膜晶体管型（TFT型）等不断发展和改进的过程。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液晶显示器的发展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随着科技的进步和应用需求的不断提高，液晶显示器在亮度、对比度、响应速度、视角等方面不断得到提升，同时也在不断探索新的应用领域。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38" r="249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液晶显示器的历史与发展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液晶显示器的分类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根据工作原理和应用领域，液晶显示器可分为多种类型，如扭曲向列型（TN型）、超扭曲向列型（STN型）、薄膜晶体管型（TFT型）等。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液晶显示器的工作原理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液晶显示器的工作原理是利用液晶的物理特性，通过电场的作用来控制液晶分子的排列，从而影响光线的透过和阻挡，形成图像。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液晶显示器的分类与原理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液晶显示器的技术参数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分辨率是液晶显示器的一个重要参数，它决定了显示图像的清晰度和细节程度。分辨率越高，显示的图像越清晰，细节越丰富。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分辨率定义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见的液晶显示器分辨率有1024x768、1920x1080、3840x2160等。这些分辨率适用于不同的使用场景，如1024x768适用于普通办公和网页浏览，1920x1080适用于高清视频播放和游戏，而3840x2160则适用于专业图形设计和高清视频编辑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常见的分辨率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分辨率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亮度是指液晶显示器在单位面积内发出的光强度，决定了图像的明亮程度。亮度越高，图像越明亮，但过高的亮度可能导致眼睛疲劳。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对比度是指液晶显示器最亮和最暗部分之间的相对亮度差异。高对比度可以使图像的色彩更加鲜明，层次更加丰富。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亮度与对比度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对比度定义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亮度定义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响应时间是液晶显示器对输入信号的反应速度，即像素从一种颜色切换到另一种颜色所需的时间。响应时间越短，动态图像的显示效果越好，不容易出现拖影和模糊现象。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响应时间定义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响应时间的单位是毫秒（ms），常见的液晶显示器响应时间在2-5ms之间。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响应时间的单位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响应时间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可视角度定义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可视角度是指用户在不同角度下能够清晰看到液晶显示器内容的最大角度范围。可视角度越大，用户在不同角度下都能获得清晰的视觉效果。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视角分类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液晶显示器的可视角度分为水平视角和垂直视角。水平视角指左右两侧可观看的角度，垂直视角指上下两侧可观看的角度。一般来说，液晶显示器的水平视角在170°左右，垂直视角在160°左右。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可视角度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色彩表现</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色彩表现是指液晶显示器还原真实世界颜色的能力。色彩表现越好，显示的图像颜色越准确、自然。</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色彩表现定义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色域覆盖率是衡量液晶显示器色彩表现的重要参数。色域覆盖率越高，能够显示的色彩范围越广，色彩表现越好。常见的液晶显示器色域覆盖率有sRGB、NTSC等。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色域覆盖率</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液晶显示器与其他显示器的比较</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CRT显示器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阴极射线管显示器，一种早期显示技术。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CRT显示器通过电子束轰击荧光物质来产生图像，具有色彩鲜艳、亮度高的优点，但体积较大、重量重，且存在辐射和刷新速度较慢的问题。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有机发光二极管显示器，一种自发光显示技术。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OLED显示器利用有机材料的电致发光效应，具有自发光的特性，因此色彩鲜艳、对比度高、响应速度快，且轻薄、可弯曲，但存在寿命相对较短和制造成本较高的问题。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OLED显示器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https://d.book118.com/508071031061006037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2024-09-17T07:08:36.403</cp:lastPrinted>
  <dcterms:created xsi:type="dcterms:W3CDTF">2024-09-16T23:08:36Z</dcterms:created>
  <dcterms:modified xsi:type="dcterms:W3CDTF">2024-09-16T23:08:38Z</dcterms:modified>
</cp:coreProperties>
</file>