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0DFE50-3A43-498D-BBC8-129E513FE9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09115F-7983-4A5F-A86A-D7D729D01C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EC7043A-AADD-4208-8414-5760D64DBC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64A698C-3FCA-4BFA-BE4F-7F542F0640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43E721-9A5B-4937-A52C-5A0AAB1785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124DEE-3F41-4D0D-AD1D-00684622928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E7C1E05-8C1F-4FB0-B8C2-8483B81F10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6172FD-598E-4650-966F-95915CFCEA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DF57FE-CB8D-4D31-9993-0E15F71118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C3AFE6-440C-4951-9D64-020589415E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EEFC0F-E8D2-4590-82EA-786F60DB29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071115010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《标准化物业管理》课件</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汇报人：AA</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标准化物业管理的重要性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标准化物业管理的实施步骤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标准化物业管理中的关键要素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标准化物业管理的挑战与对策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标准化物业管理的未来发展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物业管理概述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物业管理的定义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物业管理是指业主通过选聘物业服务企业，由业主和物业服务企业按照物业服务合同约定，对房屋及配套的设施设备和相关场地进行维修、养护、管理，维护物业管理区域内的环境卫生和相关秩序的活动。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物业管理的分类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根据不同的分类标准，物业管理可分为多种类型，如住宅物业管理、商业物业管理、工业物业管理等。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7875" r="7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物业管理起源于19世纪60年代的英国，当时由于城市工业的发展和人口的集中，房屋租赁和维护问题日益突出，专业的物业管理服务应运而生。</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物业管理的起源</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随着城市化进程的加速和房地产市场的繁荣，物业管理行业得到了快速发展。现代物业管理不仅涉及房屋和设施设备的维护管理，还涵盖了环境卫生、绿化养护、安全管理等多个方面。</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物业管理的发展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物业管理的发展历程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9500" r="19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《物业管理条例》、《物业服务收费管理办法》等是国家层面规范物业管理行业的主要法律法规。</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国家层面的法律法规</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各地政府也根据实际情况制定了相应的物业管理法规，如《北京市物业管理条例》、《上海市住宅物业管理规定》等。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地方层面的法律法规</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这些法律法规为物业管理行业的规范化发展提供了有力保障，同时也对物业服务企业的服务质量和标准提出了更高的要求。</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法律法规对物业管理的影响</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物业管理的法律法规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标准化物业管理的重要性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7503" b="2750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486" b="148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提高服务质量</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制定并执行统一的服务标准，确保各项服务达到行业或企业规定的水平。</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通过培训和考核，提高员工的专业素质和服务意识，从而提升整体服务质量。</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定期对服务进行监督和评估，及时发现问题并改进，确保服务质量的持续改进。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提高工作效率，减少不必要的浪费和重复工作，从而降低运营成本。</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标准化管理有利于实现规模经济，降低单位产品的成本，提高企业的经济效益。</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通过标准化管理，实现资源的优化配置和共享，降低人力、物力和财力成本。</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降低运营成本</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4648" r="14648"/>
          <a:stretch>
            <a:fillRect/>
          </a:stretch>
        </p:blipFill>
        <p:spPr>
          <a:xfrm>
            <a:off x="652454" y="1326357"/>
            <a:ext cx="3050441" cy="3050440"/>
          </a:xfrm>
          <a:prstGeom prst="roundRect">
            <a:avLst/>
          </a:prstGeom>
        </p:spPr>
      </p:pic>
      <p:pic>
        <p:nvPicPr>
          <p:cNvPr id="6" name="Picture 6"/>
          <p:cNvPicPr>
            <a:picLocks noChangeAspect="1"/>
          </p:cNvPicPr>
          <p:nvPr/>
        </p:nvPicPr>
        <p:blipFill>
          <a:blip r:embed="rId3"/>
          <a:srcRect l="14941" r="14941"/>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标准化物业管理能够展示企业的专业性和规范性，提升客户对企业的信任度。</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优质的服务和高效的运营管理能够为企业赢得良好的口碑和品牌形象。</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通过标准化管理获得的认证和荣誉能够进一步提升企业的知名度和竞争力。</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提升企业形象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标准化物业管理的实施步骤</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根据物业公司的实际情况和业主需求，制定明确、可量化的管理目标，如提高服务质量、降低运营成本等。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明确管理目标</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对物业公司现有的管理制度、流程、人员配置等进行全面分析，找出存在的问题和不足之处。</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分析现状</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针对现状分析结果，制定具体的改进计划，包括优化管理流程、完善管理制度、提升人员素质等。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制定改进计划</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制定标准化管理方案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125" r="19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完善标准化管理文件</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编制各类标准化管理文件，如工作指导书、操作规范、应急预案等，确保各项工作有章可循。</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制定标准化管理制度</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建立一套完整的标准化管理制度，包括岗位职责、工作流程、服务标准、考核办法等。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构建标准化管理框架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根据物业公司的业务特点和实际需求，构建标准化管理框架，包括组织架构、职能划分、资源配置等。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建立标准化管理体系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监督检查</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建立监督检查机制，定期对各部门、各岗位的标准化管理执行情况进行检查评估，发现问题及时整改。</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宣传推广</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通过培训、宣传等方式，让全体员工了解和掌握标准化管理的要求和操作规范。</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持续改进</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根据监督检查结果和业主反馈意见，不断完善和优化标准化管理体系，提高管理水平和服务质量。</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21083" r="21083"/>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12500" b="1250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实施标准化管理操作</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https://d.book118.com/508071115010006033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2024-09-10T19:41:30.005</cp:lastPrinted>
  <dcterms:created xsi:type="dcterms:W3CDTF">2024-09-10T11:41:30Z</dcterms:created>
  <dcterms:modified xsi:type="dcterms:W3CDTF">2024-09-10T11:41:32Z</dcterms:modified>
</cp:coreProperties>
</file>