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7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6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4EA50-894D-4D87-8045-DB303E9D4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971BB-4024-4ADB-B4E7-D0C7ED465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AADCD-5EDE-4E43-A52A-BC1016CAF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7F6D3-809A-44AE-AF24-2ABBA921C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AA14BA-8697-440B-8F1A-6E949757A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A553ED-EAE1-4C3A-8D9A-B736A23F1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4BD043-5197-44EA-BCB5-605F210C3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4FA61-319A-40B7-A3AC-EDD6F8105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0680D4-7357-4E16-9E2C-ABCBB4D55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4554F-66EE-4916-90F0-AE10627CE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40BBD-93AC-4159-99FE-B5949DD74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717" r:id="rId2"/>
    <p:sldLayoutId id="2147488718" r:id="rId3"/>
    <p:sldLayoutId id="2147488719" r:id="rId4"/>
    <p:sldLayoutId id="2147488720" r:id="rId5"/>
    <p:sldLayoutId id="2147488721" r:id="rId6"/>
    <p:sldLayoutId id="2147488722" r:id="rId7"/>
    <p:sldLayoutId id="2147488723" r:id="rId8"/>
    <p:sldLayoutId id="2147488724" r:id="rId9"/>
    <p:sldLayoutId id="2147488725" r:id="rId10"/>
    <p:sldLayoutId id="21474887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tags" Target="../tags/tag95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71125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2024年推动文物保护与传承的关键一年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2024年文物保护与传承的关键措施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2024年文物保护与传承的实践案例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未来文物保护与传承的展望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文物保护与传承的重要性</a:t>
            </a:r>
            <a:endParaRPr lang="zh-CN" altLang="en-US" sz="22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文物保护与传承的重要性</a:t>
            </a:r>
            <a:endParaRPr lang="zh-CN" altLang="en-US"/>
          </a:p>
        </p:txBody>
      </p:sp>
      <p:sp>
        <p:nvSpPr>
          <p:cNvPr id="10488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文物保护与传承的历史背景</a:t>
            </a:r>
            <a:endParaRPr lang="zh-CN" altLang="en-US"/>
          </a:p>
        </p:txBody>
      </p:sp>
      <p:sp>
        <p:nvSpPr>
          <p:cNvPr id="104893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文物保护与传承的起源可以追溯到古代文明时期，当时人们就开始意识到保护历史文化遗产的重要性。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随着时间的推移，越来越多的国家和地区开始制定相关法律法规，加强对文物的保护和传承。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进入21世纪，随着全球化进程的加速，文物保护与传承的重要性更加凸显，各国政府和国际社会开始更加重视这一领域。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当前，文物保护与传承已经成为一个全球性的议题，涉及到文化、历史、艺术等多个领域。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文物保护与传承对文化发展的影响</a:t>
            </a:r>
            <a:endParaRPr lang="zh-CN" altLang="en-US"/>
          </a:p>
        </p:txBody>
      </p:sp>
      <p:sp>
        <p:nvSpPr>
          <p:cNvPr id="104897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文物保护与传承是文化发展的基石，能够保护文化遗产的完整性和真实性。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文物保护与传承能够提升文化软实力，为国家和民族的发展提供强大的精神支撑。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文物保护与传承能够激发文化创新活力，推动文化产业的繁荣发展。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文物保护与传承能够促进文化交流与合作，增强文化自信心和民族凝聚力。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文物保护与传承对经济发展的贡献</a:t>
            </a:r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促进旅游业发展：文物古迹成为吸引游客的重要资源，带动当地经济发展。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增加就业机会：文物保护与传承需要大量人力投入，为相关行业创造就业机会。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提升城市形象：拥有丰富文物的城市更容易获得外界关注，提升城市知名度和形象。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促进文化产业发展：文物资源是文化产业的重要基础，有助于推动文化产业的发展。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2024年文物保护与传承的关键措施</a:t>
            </a:r>
            <a:endParaRPr lang="zh-CN" altLang="en-US"/>
          </a:p>
        </p:txBody>
      </p:sp>
      <p:sp>
        <p:nvSpPr>
          <p:cNvPr id="10490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强化法律法规建设</a:t>
            </a:r>
            <a:endParaRPr lang="zh-CN" altLang="en-US"/>
          </a:p>
        </p:txBody>
      </p:sp>
      <p:sp>
        <p:nvSpPr>
          <p:cNvPr id="10491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完善文物保护法律法规体系，加大违法违规行为的处罚力度。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建立健全文物保护工作机制，明确各级政府和相关部门的职责。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完善文物鉴定、评估和保护标准，加强文物鉴定、评估机构建设。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加强法律法规宣传教育，提高全社会文物保护意识。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加大资金投入力度</a:t>
            </a:r>
            <a:endParaRPr lang="zh-CN" altLang="en-US"/>
          </a:p>
        </p:txBody>
      </p:sp>
      <p:sp>
        <p:nvSpPr>
          <p:cNvPr id="10492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增加文物保护与传承的预算，确保资金充足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设立专项基金，鼓励社会各界参与文物保护与传承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加强与国际组织的合作，争取更多的国际资金和技术支持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加大对文物修复和保护的资金支持，确保文物得到及时修缮和保护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https://d.book118.com/508071125023006030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2024年推动文物保护与传承的关键一年</vt:lpstr>
      <vt:lpstr>目录</vt:lpstr>
      <vt:lpstr>添加章节标题</vt:lpstr>
      <vt:lpstr>文物保护与传承的重要性</vt:lpstr>
      <vt:lpstr>文物保护与传承的历史背景</vt:lpstr>
      <vt:lpstr>文物保护与传承对文化发展的影响</vt:lpstr>
      <vt:lpstr>文物保护与传承对经济发展的贡献</vt:lpstr>
      <vt:lpstr>2024年文物保护与传承的关键措施</vt:lpstr>
      <vt:lpstr>强化法律法规建设</vt:lpstr>
      <vt:lpstr>加大资金投入力度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2024-09-06T09:09:07.119</cp:lastPrinted>
  <dcterms:created xsi:type="dcterms:W3CDTF">2024-09-06T01:09:07Z</dcterms:created>
  <dcterms:modified xsi:type="dcterms:W3CDTF">2024-09-06T01:09:09Z</dcterms:modified>
</cp:coreProperties>
</file>