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9144000" cy="51435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B78A90-746F-4812-AEC3-2C7F1D1A9E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2CC48B-E193-4804-8F91-18C79371E2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967136-6AFB-4580-A684-C37FB2CE0F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5FC3F2-2F6F-4C52-9AC5-C3E1515C83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94B3C14-A930-4F1A-8E70-3A4096C4F7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654DA36-467C-4542-98A6-ABC6F6A0B1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1EA1D0C-E705-4E0C-A8CA-2FE5DF9205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291385-32B1-4E1D-8419-06925BD4A2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9CE6DC-B80F-4BB3-B209-815B3BA511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AAC04D-14D3-4FBF-947D-9221F46D79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CF145C-34DF-4AFE-9DB8-287146E4CF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4572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4572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4572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8072026121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" descr="begin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3200400" y="2103120"/>
            <a:ext cx="4572000" cy="91440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  <a:p>
            <a:pPr algn="ctr"/>
            <a:r>
              <a:rPr sz="5500" b="1">
                <a:solidFill>
                  <a:srgbClr val="000000"/>
                </a:solidFill>
                <a:latin typeface="宋体"/>
              </a:rPr>
              <a:t>社区全年活动管理课件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" descr="dir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731520" y="914400"/>
            <a:ext cx="5486400" cy="274320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  <a:p>
            <a:pPr algn="l"/>
            <a:r>
              <a:rPr sz="3000" b="1">
                <a:solidFill>
                  <a:srgbClr val="000000"/>
                </a:solidFill>
                <a:latin typeface="宋体"/>
              </a:rPr>
              <a:t>目录</a:t>
            </a:r>
          </a:p>
          <a:p>
            <a:pPr algn="l"/>
            <a:r>
              <a:rPr sz="3000" b="1">
                <a:solidFill>
                  <a:srgbClr val="000000"/>
                </a:solidFill>
                <a:latin typeface="宋体"/>
              </a:rPr>
              <a:t>活动策划和安排</a:t>
            </a:r>
          </a:p>
          <a:p>
            <a:pPr algn="l"/>
            <a:r>
              <a:rPr sz="3000" b="1">
                <a:solidFill>
                  <a:srgbClr val="000000"/>
                </a:solidFill>
                <a:latin typeface="宋体"/>
              </a:rPr>
              <a:t>活动宣传和推广</a:t>
            </a:r>
          </a:p>
          <a:p>
            <a:pPr algn="l"/>
            <a:r>
              <a:rPr sz="3000" b="1">
                <a:solidFill>
                  <a:srgbClr val="000000"/>
                </a:solidFill>
                <a:latin typeface="宋体"/>
              </a:rPr>
              <a:t>活动执行和管理</a:t>
            </a:r>
          </a:p>
          <a:p>
            <a:pPr algn="l"/>
            <a:r>
              <a:rPr sz="3000" b="1">
                <a:solidFill>
                  <a:srgbClr val="000000"/>
                </a:solidFill>
                <a:latin typeface="宋体"/>
              </a:rPr>
              <a:t>活动评估和总结</a:t>
            </a:r>
          </a:p>
          <a:p>
            <a:pPr algn="l"/>
            <a:r>
              <a:rPr sz="3000" b="1">
                <a:solidFill>
                  <a:srgbClr val="000000"/>
                </a:solidFill>
                <a:latin typeface="宋体"/>
              </a:rPr>
              <a:t>建立活动数据库</a:t>
            </a:r>
          </a:p>
          <a:p>
            <a:pPr algn="l"/>
            <a:r>
              <a:rPr sz="3000" b="1">
                <a:solidFill>
                  <a:srgbClr val="000000"/>
                </a:solidFill>
                <a:latin typeface="宋体"/>
              </a:rPr>
              <a:t>活动风险管理</a:t>
            </a:r>
          </a:p>
          <a:p>
            <a:pPr algn="l"/>
            <a:r>
              <a:rPr sz="3000" b="1">
                <a:solidFill>
                  <a:srgbClr val="000000"/>
                </a:solidFill>
                <a:latin typeface="宋体"/>
              </a:rPr>
              <a:t>活动持续改进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" descr="part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1188720" y="1828800"/>
            <a:ext cx="2743200" cy="91440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  <a:p>
            <a:pPr algn="ctr"/>
            <a:r>
              <a:rPr sz="4500" b="0">
                <a:solidFill>
                  <a:srgbClr val="000000"/>
                </a:solidFill>
                <a:latin typeface="宋体"/>
              </a:rPr>
              <a:t>活动策划和安排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" descr="content1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685800" y="914400"/>
            <a:ext cx="4114800" cy="365760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  <a:p>
            <a:pPr algn="l"/>
            <a:r>
              <a:rPr sz="2000" b="0">
                <a:solidFill>
                  <a:srgbClr val="000000"/>
                </a:solidFill>
                <a:latin typeface="宋体"/>
              </a:rPr>
              <a:t>活动目标:确定每个活动的预期结果和目标</a:t>
            </a:r>
          </a:p>
          <a:p>
            <a:pPr algn="l"/>
            <a:br/>
            <a:r>
              <a:rPr sz="2000" b="0">
                <a:solidFill>
                  <a:srgbClr val="000000"/>
                </a:solidFill>
                <a:latin typeface="宋体"/>
              </a:rPr>
              <a:t>活动时间表:创建详细的活动时间表，包括活动日期、时间和地点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097280" y="182880"/>
            <a:ext cx="4572000" cy="45720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  <a:p>
            <a:pPr algn="l"/>
            <a:r>
              <a:rPr sz="3000">
                <a:solidFill>
                  <a:srgbClr val="000000"/>
                </a:solidFill>
                <a:latin typeface="宋体"/>
              </a:rPr>
              <a:t>活动策划和安排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" descr="content2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4114800" y="914400"/>
            <a:ext cx="4572000" cy="365760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  <a:p>
            <a:pPr algn="l"/>
            <a:r>
              <a:rPr sz="2000" b="0">
                <a:solidFill>
                  <a:srgbClr val="000000"/>
                </a:solidFill>
                <a:latin typeface="宋体"/>
              </a:rPr>
              <a:t>活动预算:确定活动所需的预算，包括场地租赁、设备、食品和饮料等费用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097280" y="182880"/>
            <a:ext cx="4572000" cy="45720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  <a:p>
            <a:pPr algn="l"/>
            <a:r>
              <a:rPr sz="3000">
                <a:solidFill>
                  <a:srgbClr val="000000"/>
                </a:solidFill>
                <a:latin typeface="宋体"/>
              </a:rPr>
              <a:t>活动策划和安排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" descr="part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1188720" y="1828800"/>
            <a:ext cx="2743200" cy="91440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  <a:p>
            <a:pPr algn="ctr"/>
            <a:r>
              <a:rPr sz="4500" b="0">
                <a:solidFill>
                  <a:srgbClr val="000000"/>
                </a:solidFill>
                <a:latin typeface="宋体"/>
              </a:rPr>
              <a:t>活动宣传和推广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" descr="content3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685800" y="914400"/>
            <a:ext cx="3657600" cy="365760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  <a:p>
            <a:pPr algn="l"/>
            <a:r>
              <a:rPr sz="2000" b="0">
                <a:solidFill>
                  <a:srgbClr val="000000"/>
                </a:solidFill>
                <a:latin typeface="宋体"/>
              </a:rPr>
              <a:t>社区内宣传:通过社区公告板、电子邮件、社交媒体等方式向社区居民宣传活动</a:t>
            </a:r>
          </a:p>
          <a:p>
            <a:pPr algn="l"/>
            <a:br/>
            <a:r>
              <a:rPr sz="2000" b="0">
                <a:solidFill>
                  <a:srgbClr val="000000"/>
                </a:solidFill>
                <a:latin typeface="宋体"/>
              </a:rPr>
              <a:t>合作伙伴推广:与当地商家、学校或组织合作，共同推广活动，吸引更多参与者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097280" y="182880"/>
            <a:ext cx="4572000" cy="45720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  <a:p>
            <a:pPr algn="l"/>
            <a:r>
              <a:rPr sz="3000">
                <a:solidFill>
                  <a:srgbClr val="000000"/>
                </a:solidFill>
                <a:latin typeface="宋体"/>
              </a:rPr>
              <a:t>活动宣传和推广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" descr="content4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4114800" y="914400"/>
            <a:ext cx="4572000" cy="365760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  <a:p>
            <a:pPr algn="l"/>
            <a:r>
              <a:rPr sz="2000" b="0">
                <a:solidFill>
                  <a:srgbClr val="000000"/>
                </a:solidFill>
                <a:latin typeface="宋体"/>
              </a:rPr>
              <a:t>线下宣传:在社区内分发传单、海报等宣传材料，提高活动的知名度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097280" y="182880"/>
            <a:ext cx="4572000" cy="45720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  <a:p>
            <a:pPr algn="l"/>
            <a:r>
              <a:rPr sz="3000">
                <a:solidFill>
                  <a:srgbClr val="000000"/>
                </a:solidFill>
                <a:latin typeface="宋体"/>
              </a:rPr>
              <a:t>活动宣传和推广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" descr="part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1188720" y="1828800"/>
            <a:ext cx="2743200" cy="91440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  <a:p>
            <a:pPr algn="ctr"/>
            <a:r>
              <a:rPr sz="4500" b="0">
                <a:solidFill>
                  <a:srgbClr val="000000"/>
                </a:solidFill>
                <a:latin typeface="宋体"/>
              </a:rPr>
              <a:t>活动执行和管理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" descr="content1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685800" y="914400"/>
            <a:ext cx="4114800" cy="365760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  <a:p>
            <a:pPr algn="l"/>
            <a:r>
              <a:rPr sz="2000" b="0">
                <a:solidFill>
                  <a:srgbClr val="000000"/>
                </a:solidFill>
                <a:latin typeface="宋体"/>
              </a:rPr>
              <a:t>志愿者招募:招募志愿者，协助活动执行和管理</a:t>
            </a:r>
          </a:p>
          <a:p>
            <a:pPr algn="l"/>
            <a:br/>
            <a:r>
              <a:rPr sz="2000" b="0">
                <a:solidFill>
                  <a:srgbClr val="000000"/>
                </a:solidFill>
                <a:latin typeface="宋体"/>
              </a:rPr>
              <a:t>活动注册:管理活动的注册流程，确保参与者的信息准确和完整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097280" y="182880"/>
            <a:ext cx="4572000" cy="45720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  <a:p>
            <a:pPr algn="l"/>
            <a:r>
              <a:rPr sz="3000">
                <a:solidFill>
                  <a:srgbClr val="000000"/>
                </a:solidFill>
                <a:latin typeface="宋体"/>
              </a:rPr>
              <a:t>活动执行和管理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" descr="content2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4114800" y="914400"/>
            <a:ext cx="4572000" cy="365760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  <a:p>
            <a:pPr algn="l"/>
            <a:r>
              <a:rPr sz="2000" b="0">
                <a:solidFill>
                  <a:srgbClr val="000000"/>
                </a:solidFill>
                <a:latin typeface="宋体"/>
              </a:rPr>
              <a:t>现场管理:确保活动现场秩序井然，并提供必要的支持和帮助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097280" y="182880"/>
            <a:ext cx="4572000" cy="45720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  <a:p>
            <a:pPr algn="l"/>
            <a:r>
              <a:rPr sz="3000">
                <a:solidFill>
                  <a:srgbClr val="000000"/>
                </a:solidFill>
                <a:latin typeface="宋体"/>
              </a:rPr>
              <a:t>活动执行和管理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" descr="part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1188720" y="1828800"/>
            <a:ext cx="2743200" cy="91440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  <a:p>
            <a:pPr algn="ctr"/>
            <a:r>
              <a:rPr sz="4500" b="0">
                <a:solidFill>
                  <a:srgbClr val="000000"/>
                </a:solidFill>
                <a:latin typeface="宋体"/>
              </a:rPr>
              <a:t>活动评估和总结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38735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https://d.book118.com/508072026121006030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宋体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2024-09-07T08:59:23.236</cp:lastPrinted>
  <dcterms:created xsi:type="dcterms:W3CDTF">2024-09-07T00:59:23Z</dcterms:created>
  <dcterms:modified xsi:type="dcterms:W3CDTF">2024-09-07T00:59:24Z</dcterms:modified>
</cp:coreProperties>
</file>