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7C93A4-2F1B-4A0E-94BD-8C35F84FBF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9B00F7-2E45-464F-BB2D-0265EF3C4C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1C3D4F-0F8F-4301-97F5-904C3BD57D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7177851-8A2E-4AF8-9E80-AE87037443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B8A5FB8-3EEB-46CE-84AB-01E118C280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F894672-FC61-4331-A5A1-6CF014BD42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6CE53CA-46C0-4998-8C60-EB4A499EB0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EF2B6CF-34D0-4FA7-B8C9-F1FB14A19B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2939143-880D-4D11-BF47-675FE9C1F7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63E542-9271-457E-967D-94C11241D0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3CAB8DD-F68D-42FC-98C8-209DA4CF70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0.jpeg" /><Relationship Id="rId6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08073026067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0273" y="1178092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高速铁路运输安全保障体系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0273" y="4923826"/>
            <a:ext cx="234850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0273" y="5423697"/>
            <a:ext cx="3212609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高速铁路运输安全概述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高速铁路运输安全保障体系构建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高速铁路运输安全保障体系实施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高速铁路运输安全保障体系挑战与对策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96" b="269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27" b="262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98" b="269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高速铁路的快速发展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随着高速铁路技术的不断进步和线路的日益扩展，高速铁路已成为现代交通运输的重要组成部分。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运输安全的重要性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高速铁路作为一种高效、快捷的运输方式，其运输安全对于保障人民生命财产安全、维护社会稳定具有重要意义。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保障体系建立的必要性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针对高速铁路运输过程中存在的各种风险和挑战，建立高速铁路运输安全保障体系显得尤为重要。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发达国家在高速铁路运输安全方面起步较早，已形成了较为完善的安全管理体系和法规标准，积累了丰富的经验。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国外研究现状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我国高速铁路运输发展迅猛，但在安全保障方面仍存在一定差距，亟待加强相关研究和实践。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国内研究现状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20333" r="2033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通过对比分析国内外高速铁路运输安全的研究现状和实践经验，可以为我国高速铁路运输安全保障体系的建立提供有益借鉴。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国内外研究比较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国内外研究现状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高速铁路运输安全概述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5273" r="3527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68" r="32568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指在高速铁路运输过程中，保障旅客、货物、行车及设施设备的安全，防止和减少事故，确保运输的顺利进行。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运输安全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通过采取一系列技术措施和管理手段，提高高速铁路运输的安全性，降低事故发生的概率和损失。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安全保障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高速铁路运输安全定义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高速铁路运输涉及大量旅客和货物的运输，其安全性直接关系到人民群众的生命财产安全。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生命财产安全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7292" r="1729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社会稳定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4625" r="1462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企业形象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4375" r="143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高速铁路运输是国民经济的重要组成部分，运输安全对于维护社会稳定和经济发展具有重要意义。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对于高速铁路运输企业而言，保障运输安全是树立良好企业形象、提高市场竞争力的重要方面。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高速铁路运输安全重要性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83" b="16583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包括驾驶员操作失误、调度员指挥不当、旅客携带违禁品等。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人为因素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包括车辆、轨道、信号等设备的故障或老化。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设备因素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包括恶劣天气、地质灾害等自然环境因素，以及恐怖袭击、战争等社会环境因素。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环境因素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包括安全管理制度不完善、监管不到位等。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管理因素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高速铁路运输安全影响因素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高速铁路运输安全保障体系构建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安全第一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预防为主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综合治理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持续改进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构建原则与目标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6673" r="16673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2204" r="12204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5773" r="5773"/>
          <a:stretch>
            <a:fillRect/>
          </a:stretch>
        </p:blipFill>
        <p:spPr>
          <a:xfrm>
            <a:off x="6248978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6589" r="16589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确保高速铁路运输过程中的绝对安全，防范各类事故和隐患。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强化风险预控和隐患排查治理，提高安全防范能力。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运用多种手段和方法，形成全方位、多层次的安全保障体系。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不断完善和优化安全保障体系，提高安全管理水平。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50" r="16650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明确安全目标和原则，制定科学合理的安全策略。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制定安全策略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完善安全管理制度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强化安全培训教育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加强安全监管和检查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建立健全各项安全管理制度，规范安全管理流程。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加强员工安全意识和技能培训，提高安全防范能力。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定期开展安全检查和评估，及时发现和整改安全隐患。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构建方法与步骤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https://d.book118.com/508073026067006032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2024-09-10T01:11:33.172</cp:lastPrinted>
  <dcterms:created xsi:type="dcterms:W3CDTF">2024-09-09T17:11:33Z</dcterms:created>
  <dcterms:modified xsi:type="dcterms:W3CDTF">2024-09-09T17:11:35Z</dcterms:modified>
</cp:coreProperties>
</file>