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6DC6F-83D6-4E01-B72B-BEC4CACCC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2FAD8-23D8-49DC-8C20-560C1731A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5A68D-FB6E-45BC-98DF-907C17CAC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1F1CB-A914-4440-BC08-211577920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8D434-7726-441C-9BAE-A95F0B5F3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2294D1-DAC6-438A-8632-14CC1FBF1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9FD45-FC43-4B63-9981-C8C211051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8D1E1-5CCE-4A16-9C94-A4DB30D5B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1525F-42E3-4FEB-89E0-FFA37FCE3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0E790-1FA3-4910-AD9C-201AD138F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B8786-6CE1-4C21-BF64-A19E31D1D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73043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扩大交通事故责任险的覆盖面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交通事故责任险概述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扩大覆盖面的策略与措施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案例分析：成功扩大覆盖面的经验与启示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79" r="27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45" r="284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14" r="295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随着车辆保有量不断增长，道路交通事故也呈上升趋势，给人民群众生命财产安全带来严重威胁。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交通事故频发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目前，交通事故责任险的覆盖面相对较窄，仅涵盖部分车辆和驾驶员，导致事故发生后部分受害者无法得到及时有效的赔偿。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责任险作用有限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89" b="145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99" b="65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扩大覆盖面的意义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保障受害者权益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通过扩大交通事故责任险的覆盖面，可以确保更多受害者在事故发生后获得及时、足额的赔偿，减轻其经济负担。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促进社会公平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将更多车辆和驾驶员纳入保险范围，有助于实现风险共担，促进社会公平和和谐。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推动保险市场发展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扩大交通事故责任险覆盖面，有助于增加保险公司业务量，推动保险市场健康发展。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交通事故责任险概述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交通事故责任险是一种保险制度，旨在保障交通事故中受害人的合法权益，通过保险公司对被保险人因交通事故造成的人身伤亡、财产损失进行赔偿。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交通事故责任险具有风险分散、经济补偿和社会管理等功能。它能够将交通事故风险分散到整个社会，减轻事故当事人的经济负担，同时及时、有效地对受害人进行经济补偿，维护社会稳定。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交通事故责任险起步较晚，但近年来发展迅速。目前，我国已经建立了相对完善的交通事故责任险制度，包括交强险、商业三责险等。然而，在实际运行中，仍存在一些问题，如保险覆盖面不够广、赔偿标准不够明确、理赔程序繁琐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国内发展现状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发达国家早已建立了成熟的交通事故责任险制度。例如，美国、欧洲等地的交通事故责任险制度历史悠久，保障程度较高。这些国家的交通事故责任险通常具有广泛的覆盖面，包括各种类型的车辆和驾驶员，同时赔偿标准也相对明确和合理。此外，这些国家还通过不断完善法规和加强监管，确保交通事故责任险制度的有效运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国外发展现状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扩大覆盖面的策略与措施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强化执法力度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加大对交通违法行为的处罚力度，提高驾驶人和行人的交通安全意识，降低事故发生率。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推动相关立法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推动制定与交通事故责任险相关的法律法规，如强制保险制度等，提高保险覆盖率。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制定更完善的交通法规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明确交通事故责任划分和赔偿标准，为交通事故责任险提供法律保障。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417" r="6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针对重点人群进行宣传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针对驾驶人、行人、青少年等重点人群，开展有针对性的宣传教育活动，提高他们的交通安全意识和保险意识。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开展交通安全宣传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通过媒体、宣传册、公益广告等多种渠道，普及交通安全知识和交通事故责任险的重要性。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提高公众认知度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加强对交通事故责任险的宣传和普及，提高公众对保险的认知度和接受度。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通过宣传教育，提高公众对交通事故风险的防范意识，使他们认识到购买交通事故责任险的重要性。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增强风险防范意识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普及保险知识，帮助公众了解保险产品的种类、保障范围、理赔流程等，提高他们的保险意识和购买意愿。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推广保险知识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保险公司应提高服务质量，优化理赔流程，提高理赔效率，增强公众对保险的信任度和满意度。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提高保险服务质量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提高保险意识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https://d.book118.com/508073043057006032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2024-09-09T22:32:12.052</cp:lastPrinted>
  <dcterms:created xsi:type="dcterms:W3CDTF">2024-09-09T14:32:12Z</dcterms:created>
  <dcterms:modified xsi:type="dcterms:W3CDTF">2024-09-09T14:32:14Z</dcterms:modified>
</cp:coreProperties>
</file>