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15AE3-3CBE-4EEC-A23F-CFB12F6F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070FA-387A-4EE1-9B18-887DB0DDD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83B7E-408D-4736-A77E-222A9F9D2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C80A4-2203-4AD3-9AD5-F9FFBCC1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94881-9C73-4641-9D9D-AA7C6459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56E35-4E88-486A-BDEE-318170F52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58090-C9A4-4F92-B110-E0B70E8C1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853FB-371D-4622-85B2-569F499C6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BE44F-9734-4CA6-9883-57D23D860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6C4DD-CB56-4590-870B-770462367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35F12-6CED-432F-8AC2-6FAF5BE6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4115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学校办公室半年工作计划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办公室日常管理工作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教育教学支持工作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教职工培训与发展工作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校园文化建设与宣传工作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为了确保学校办公室在半年内高效、有序地完成各项任务，提高工作效率，提升服务质量。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学校办公室作为学校的核心部门，负责协调、管理、服务等多项职能。随着学校的发展和外部环境的变化，办公室工作面临更多的挑战和机遇。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52" b="925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38" r="120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制定办公室半年内的工作目标和计划，明确各项任务的责任人和完成时间。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分析办公室工作的现状和问题，提出针对性的解决方案和发展建议。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加强与各部门的沟通与协作，确保工作的顺利推进。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定期对工作计划进行评估和调整，确保工作与实际需求相匹配。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办公室日常管理工作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对各类文件进行分类，并按照日期、重要性等因素进行归档，以便快速查找。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文件分类与归档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文件保管与保密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文件传递与审批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确保文件的安全与保密，防止泄露机密信息。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建立文件传递与审批流程，确保文件在传递过程中得到妥善处理。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根据学校工作需要，合理安排会议时间、地点和参会人员。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会议安排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详细记录会议内容、议程和决议，确保会议成果得到有效落实。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提前准备会议所需资料，如议程、背景资料等，以便参会人员充分了解会议内容。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会议资料准备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定期对办公室设备进行检查、维护和保养，确保设备正常运行。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根据实际需要，采购必要的办公用品，并进行合理分发，避免浪费。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用品采购与分发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建立资产管理制度，对学校资产进行登记、管理和盘点，确保资产安全与完整。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办公室设备与用品管理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教育教学支持工作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教学计划制定与实施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制定学期教学计划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根据学校教学大纲和课程要求，制定详细的教学计划，包括教学目标、教学内容、教学方法和评价方式等。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实施教学计划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按照教学计划组织教学活动，确保教学内容的完整性和系统性，同时根据实际情况灵活调整教学计划。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建立教学质量监控机制，定期对教学效果进行评估，及时发现问题并采取改进措施。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成绩分析与反馈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根据学生成绩数据，进行深入的分析和比较，找出学生的学习问题和薄弱环节，并及时向学生进行反馈和指导。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成绩录入与统计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及时录入学生各科成绩，并进行统计和分析，了解学生的学习情况和进步情况。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奖学金评定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根据学生成绩和综合素质，评定奖学金，激励学生努力学习，提高学习成绩。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定期组织家长会，向家长汇报学生的学习情况和学校工作进展，听取家长的意见和建议。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针对需要关注的学生，进行家访或电访，了解学生的家庭情况和成长背景，加强学校与家庭之间的沟通和合作。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家访与电访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建立学校与家长之间的信息共享机制，及时向家长传递学生的重要信息和通知，同时鼓励家长积极参与学校教育和管理工作。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信息共享与协作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https://d.book118.com/508074115124006035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2024-09-14T18:50:44.791</cp:lastPrinted>
  <dcterms:created xsi:type="dcterms:W3CDTF">2024-09-14T10:50:44Z</dcterms:created>
  <dcterms:modified xsi:type="dcterms:W3CDTF">2024-09-14T10:50:46Z</dcterms:modified>
</cp:coreProperties>
</file>