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03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0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352C8-61F9-4090-B300-E51563825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B89A4-34FA-4524-9186-587346734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EC8D0-4E79-4B24-B77B-147C35327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C6099-528A-49D7-8FBE-980E518D1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E58CD-971B-4287-B939-8863F7472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39D0F7-F21E-420D-B60A-BC9BA5AEE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01FFF0-42CB-4CCD-BEA1-1BFCBAE9D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95BD9-D724-4791-80B1-DB429A0B2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83F96-C407-4374-9135-90541ADE3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EEE25-00A1-45F6-A33C-18058F2DD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EDBAA-4329-4744-ABFD-C70932183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028" r:id="rId2"/>
    <p:sldLayoutId id="2147493029" r:id="rId3"/>
    <p:sldLayoutId id="2147493030" r:id="rId4"/>
    <p:sldLayoutId id="2147493031" r:id="rId5"/>
    <p:sldLayoutId id="2147493032" r:id="rId6"/>
    <p:sldLayoutId id="2147493033" r:id="rId7"/>
    <p:sldLayoutId id="2147493034" r:id="rId8"/>
    <p:sldLayoutId id="2147493035" r:id="rId9"/>
    <p:sldLayoutId id="2147493036" r:id="rId10"/>
    <p:sldLayoutId id="214749303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20" Type="http://schemas.openxmlformats.org/officeDocument/2006/relationships/tags" Target="../tags/tag269.xml" /><Relationship Id="rId21" Type="http://schemas.openxmlformats.org/officeDocument/2006/relationships/tags" Target="../tags/tag270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18" Type="http://schemas.openxmlformats.org/officeDocument/2006/relationships/tags" Target="../tags/tag287.xml" /><Relationship Id="rId19" Type="http://schemas.openxmlformats.org/officeDocument/2006/relationships/tags" Target="../tags/tag288.xml" /><Relationship Id="rId2" Type="http://schemas.openxmlformats.org/officeDocument/2006/relationships/tags" Target="../tags/tag271.xml" /><Relationship Id="rId20" Type="http://schemas.openxmlformats.org/officeDocument/2006/relationships/tags" Target="../tags/tag289.xml" /><Relationship Id="rId21" Type="http://schemas.openxmlformats.org/officeDocument/2006/relationships/tags" Target="../tags/tag290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750320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污泥处理工施工产品保护详细措施培训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污泥处理工施工前的准备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污泥处理工施工过程中的产品保护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污泥处理工施工后的产品保护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污泥处理工产品保护的注意事项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污泥处理工产品保护的培训内容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污泥处理工施工前的准备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了解污泥处理工艺流程</a:t>
            </a:r>
            <a:endParaRPr lang="zh-CN" altLang="en-US"/>
          </a:p>
        </p:txBody>
      </p:sp>
      <p:sp>
        <p:nvSpPr>
          <p:cNvPr id="1049216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污泥处理工艺流程简介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污泥处理工艺流程中的关键环节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污泥处理工艺流程中的注意事项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污泥处理工艺流程中的常见问题及解决方案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熟悉施工图纸和规范</a:t>
            </a:r>
            <a:endParaRPr lang="zh-CN" altLang="en-US"/>
          </a:p>
        </p:txBody>
      </p:sp>
      <p:sp>
        <p:nvSpPr>
          <p:cNvPr id="1049282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6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8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熟悉相关规范和标准，确保施工符合要求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仔细阅读施工图纸，了解污泥处理工艺流程和设备布局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参加技术交底会议，与设计、监理等单位沟通交流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准备好施工所需的工具和材料，确保施工顺利进行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准备施工工具和材料</a:t>
            </a:r>
            <a:endParaRPr lang="zh-CN" altLang="en-US"/>
          </a:p>
        </p:txBody>
      </p:sp>
      <p:sp>
        <p:nvSpPr>
          <p:cNvPr id="10493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8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施工工具：铲子、铁锹、铁锤、钢丝刷等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施工材料：水泥、沙子、石子、砖等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0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施工前检查：确保工具和材料齐全、完好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2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施工前准备：对施工人员进行培训，熟悉施工流程和安全操作规程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3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污泥处理工施工过程中的产品保护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防止污泥泄漏措施</a:t>
            </a:r>
            <a:endParaRPr lang="zh-CN" altLang="en-US"/>
          </a:p>
        </p:txBody>
      </p:sp>
      <p:sp>
        <p:nvSpPr>
          <p:cNvPr id="1049566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8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0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严格控制污泥处理工艺参数，确保设备正常运行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72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4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6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定期检查设备密封件，及时更换损坏部件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78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0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增设泄漏应急处理系统，确保泄漏后及时处理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4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6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8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加强员工培训，提高员工对设备操作的熟练度和安全意识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防止设备损坏措施</a:t>
            </a:r>
            <a:endParaRPr lang="zh-CN" altLang="en-US"/>
          </a:p>
        </p:txBody>
      </p:sp>
      <p:sp>
        <p:nvSpPr>
          <p:cNvPr id="1049648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定期检查设备：确保设备处于良好状态，及时发现并处理潜在问题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规范操作：严格按照操作规程进行操作，避免因误操作导致设备损坏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设备保养：定期对设备进行保养，延长设备使用寿命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紧急处理：在设备出现故障时，采取紧急措施，避免设备进一步损坏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2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防止异味散发措施</a:t>
            </a:r>
            <a:endParaRPr lang="zh-CN" altLang="en-US"/>
          </a:p>
        </p:txBody>
      </p:sp>
      <p:sp>
        <p:nvSpPr>
          <p:cNvPr id="10497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4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2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密封储存：将污泥进行密封储存，避免异味散发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通风换气：定期通风换气，保持空气流通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监测监控：对异味进行监测监控，及时采取措施处理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定期清理：定期清理储存设施，保持清洁干燥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防止噪音产生措施</a:t>
            </a:r>
            <a:endParaRPr lang="zh-CN" altLang="en-US"/>
          </a:p>
        </p:txBody>
      </p:sp>
      <p:sp>
        <p:nvSpPr>
          <p:cNvPr id="10498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30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施工前进行噪音评估，制定降噪方案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使用低噪音设备，减少机械振动和摩擦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42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合理安排施工时间，避免夜间施工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4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加强施工现场管理，减少人为噪音产生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0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1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污泥处理工施工后的产品保护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03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清理施工现场</a:t>
            </a:r>
            <a:endParaRPr lang="zh-CN" altLang="en-US"/>
          </a:p>
        </p:txBody>
      </p:sp>
      <p:sp>
        <p:nvSpPr>
          <p:cNvPr id="10500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42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4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50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5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清理设备：对使用过的设备进行清洗和整理，确保设备干净、整洁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清理垃圾：将施工现场产生的垃圾及时清理，保持现场整洁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62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6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70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7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清理工具：对使用过的工具进行清洗和整理，确保工具完好无损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清理物料：对施工现场剩余的物料进行分类整理，归类存放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13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检查设备运行情况</a:t>
            </a:r>
            <a:endParaRPr lang="zh-CN" altLang="en-US"/>
          </a:p>
        </p:txBody>
      </p:sp>
      <p:sp>
        <p:nvSpPr>
          <p:cNvPr id="10501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0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8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5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设备运行是否正常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设备运行参数是否符合要求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0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8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设备运行记录是否完整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设备是否有故障或异常情况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23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记录施工过程和结果</a:t>
            </a:r>
            <a:endParaRPr lang="zh-CN" altLang="en-US"/>
          </a:p>
        </p:txBody>
      </p:sp>
      <p:sp>
        <p:nvSpPr>
          <p:cNvPr id="10502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施工前准备：明确施工目标、制定施工计划、准备施工材料等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8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施工过程中记录：详细记录施工步骤、操作方法、使用材料等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44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施工后结果报告：对施工结果进行评估，记录处理效果、存在的问题等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50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记录保存：将施工过程和结果记录妥善保存，以便后续查阅和改进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56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https://d.book118.com/508075032016006040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污泥处理工施工产品保护详细措施培训</vt:lpstr>
      <vt:lpstr>目录</vt:lpstr>
      <vt:lpstr>目录</vt:lpstr>
      <vt:lpstr>污泥处理工施工前的准备</vt:lpstr>
      <vt:lpstr>了解污泥处理工艺流程</vt:lpstr>
      <vt:lpstr>熟悉施工图纸和规范</vt:lpstr>
      <vt:lpstr>准备施工工具和材料</vt:lpstr>
      <vt:lpstr>污泥处理工施工过程中的产品保护</vt:lpstr>
      <vt:lpstr>防止污泥泄漏措施</vt:lpstr>
      <vt:lpstr>防止设备损坏措施</vt:lpstr>
      <vt:lpstr>防止异味散发措施</vt:lpstr>
      <vt:lpstr>防止噪音产生措施</vt:lpstr>
      <vt:lpstr>污泥处理工施工后的产品保护</vt:lpstr>
      <vt:lpstr>清理施工现场</vt:lpstr>
      <vt:lpstr>检查设备运行情况</vt:lpstr>
      <vt:lpstr>记录施工过程和结果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2024-09-18T06:57:14.833</cp:lastPrinted>
  <dcterms:created xsi:type="dcterms:W3CDTF">2024-09-17T22:57:14Z</dcterms:created>
  <dcterms:modified xsi:type="dcterms:W3CDTF">2024-09-17T22:57:17Z</dcterms:modified>
</cp:coreProperties>
</file>