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6033" r:id="rId2"/>
  </p:sldMasterIdLst>
  <p:notesMasterIdLst>
    <p:notesMasterId r:id="rId3"/>
  </p:notesMasterIdLst>
  <p:sldIdLst>
    <p:sldId id="259" r:id="rId4"/>
    <p:sldId id="262" r:id="rId5"/>
    <p:sldId id="264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tags" Target="tags/tag110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6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tags" Target="../tags/tag13.xml" /><Relationship Id="rId7" Type="http://schemas.openxmlformats.org/officeDocument/2006/relationships/tags" Target="../tags/tag14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10" Type="http://schemas.openxmlformats.org/officeDocument/2006/relationships/tags" Target="../tags/tag23.xml" /><Relationship Id="rId11" Type="http://schemas.openxmlformats.org/officeDocument/2006/relationships/tags" Target="../tags/tag24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5.xml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tags" Target="../tags/tag21.xml" /><Relationship Id="rId9" Type="http://schemas.openxmlformats.org/officeDocument/2006/relationships/tags" Target="../tags/tag2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33.xml" /><Relationship Id="rId11" Type="http://schemas.openxmlformats.org/officeDocument/2006/relationships/tags" Target="../tags/tag34.xml" /><Relationship Id="rId12" Type="http://schemas.openxmlformats.org/officeDocument/2006/relationships/tags" Target="../tags/tag35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51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tags" Target="../tags/tag48.xml" /><Relationship Id="rId8" Type="http://schemas.openxmlformats.org/officeDocument/2006/relationships/tags" Target="../tags/tag49.xml" /><Relationship Id="rId9" Type="http://schemas.openxmlformats.org/officeDocument/2006/relationships/tags" Target="../tags/tag50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tags" Target="../tags/tag65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tags" Target="../tags/tag70.xml" /><Relationship Id="rId7" Type="http://schemas.openxmlformats.org/officeDocument/2006/relationships/tags" Target="../tags/tag71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Relationship Id="rId7" Type="http://schemas.openxmlformats.org/officeDocument/2006/relationships/tags" Target="../tags/tag77.xml" /><Relationship Id="rId8" Type="http://schemas.openxmlformats.org/officeDocument/2006/relationships/tags" Target="../tags/tag78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C69190-EBB0-483B-B068-579A767281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AE762B-81A0-4B8C-B627-05E4CCD4E0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1448C7-B021-423C-BFC3-8DF5073553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9F385C-4E8C-4971-86C8-B4A28D9E32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D3A0A1C-6E6C-4494-B8C8-1511DB60E0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5D6AB91-F306-44E5-B878-4C78453FD5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AC85E5A-A818-409E-A022-72AE7ADF5A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6A8FFC-DEE0-495A-9ECC-B9294F5B27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D9BB8B-CC38-4D58-8265-9246BA930C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1834BA-72C8-4695-975C-99EFA1FAD4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47331E-5A11-4200-893A-7C31C6B227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9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64" name="署名"/>
          <p:cNvSpPr txBox="1">
            <a:spLocks noGrp="1"/>
          </p:cNvSpPr>
          <p:nvPr>
            <p:ph type="body" idx="7"/>
            <p:custDataLst>
              <p:tags r:id="rId3"/>
            </p:custDataLst>
          </p:nvPr>
        </p:nvSpPr>
        <p:spPr>
          <a:xfrm>
            <a:off x="4402772" y="5632796"/>
            <a:ext cx="6966584" cy="583561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0" tIns="0" rIns="0" bIns="0" rtlCol="0" anchor="t" anchorCtr="0">
            <a:normAutofit/>
          </a:bodyPr>
          <a:lstStyle>
            <a:lvl1pPr marL="0" indent="0">
              <a:buNone/>
              <a:defRPr sz="1600" spc="0">
                <a:solidFill>
                  <a:srgbClr val="FFFFFF"/>
                </a:solidFill>
                <a:latin typeface="+mn-ea"/>
                <a:ea typeface="+mn-ea"/>
                <a:sym typeface="+mn-ea"/>
              </a:defRPr>
            </a:lvl1pPr>
          </a:lstStyle>
          <a:p>
            <a:pPr marL="57150" marR="0" lvl="0" indent="-285750" fontAlgn="ctr">
              <a:lnSpc>
                <a:spcPct val="100000"/>
              </a:lnSpc>
              <a:spcAft>
                <a:spcPct val="0"/>
              </a:spcAft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66" name="标题"/>
          <p:cNvSpPr txBox="1">
            <a:spLocks noGrp="1"/>
          </p:cNvSpPr>
          <p:nvPr>
            <p:ph type="title" idx="5" hasCustomPrompt="1"/>
            <p:custDataLst>
              <p:tags r:id="rId4"/>
            </p:custDataLst>
          </p:nvPr>
        </p:nvSpPr>
        <p:spPr>
          <a:xfrm>
            <a:off x="4402772" y="3749203"/>
            <a:ext cx="6966585" cy="1731066"/>
          </a:xfrm>
          <a:prstGeom prst="rect">
            <a:avLst/>
          </a:prstGeom>
          <a:noFill/>
        </p:spPr>
        <p:txBody>
          <a:bodyPr wrap="square" lIns="0" tIns="45720" rIns="0" bIns="45720" rtlCol="0" anchor="b" anchorCtr="0">
            <a:normAutofit/>
          </a:bodyPr>
          <a:lstStyle>
            <a:lvl1pPr marL="0" marR="0" algn="l" defTabSz="914400" rtl="0" eaLnBrk="1" fontAlgn="ctr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54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 font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68" name="矩形 16"/>
          <p:cNvSpPr/>
          <p:nvPr>
            <p:custDataLst>
              <p:tags r:id="rId5"/>
            </p:custDataLst>
          </p:nvPr>
        </p:nvSpPr>
        <p:spPr>
          <a:xfrm>
            <a:off x="0" y="4800600"/>
            <a:ext cx="4284345" cy="603885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70" name="矩形 17"/>
          <p:cNvSpPr/>
          <p:nvPr>
            <p:custDataLst>
              <p:tags r:id="rId6"/>
            </p:custDataLst>
          </p:nvPr>
        </p:nvSpPr>
        <p:spPr>
          <a:xfrm rot="10800000">
            <a:off x="11488420" y="4801235"/>
            <a:ext cx="703580" cy="603885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72" name="日期占位符 1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4" name="页脚占位符 2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6" name="灯片编号占位符 10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10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8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94800" y="1258888"/>
            <a:ext cx="10801875" cy="492283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0" tIns="0" rIns="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0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11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标题 12"/>
          <p:cNvSpPr>
            <a:spLocks noGrp="1"/>
          </p:cNvSpPr>
          <p:nvPr>
            <p:ph type="title"/>
            <p:custDataLst>
              <p:tags r:id="rId7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8" descr="5554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-14605" y="0"/>
            <a:ext cx="4046220" cy="6858000"/>
          </a:xfrm>
          <a:prstGeom prst="rect">
            <a:avLst/>
          </a:prstGeom>
        </p:spPr>
      </p:pic>
      <p:sp>
        <p:nvSpPr>
          <p:cNvPr id="1048688" name="矩形 7"/>
          <p:cNvSpPr/>
          <p:nvPr>
            <p:custDataLst>
              <p:tags r:id="rId3"/>
            </p:custDataLst>
          </p:nvPr>
        </p:nvSpPr>
        <p:spPr>
          <a:xfrm>
            <a:off x="-15240" y="-6220"/>
            <a:ext cx="4046220" cy="6858000"/>
          </a:xfrm>
          <a:prstGeom prst="rect">
            <a:avLst/>
          </a:prstGeom>
          <a:gradFill>
            <a:gsLst>
              <a:gs pos="0">
                <a:schemeClr val="bg1">
                  <a:alpha val="30000"/>
                </a:schemeClr>
              </a:gs>
              <a:gs pos="100000">
                <a:schemeClr val="bg1">
                  <a:alpha val="7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90" name="副标题"/>
          <p:cNvSpPr txBox="1">
            <a:spLocks noGrp="1"/>
          </p:cNvSpPr>
          <p:nvPr>
            <p:ph type="body" idx="5" hasCustomPrompt="1"/>
            <p:custDataLst>
              <p:tags r:id="rId4"/>
            </p:custDataLst>
          </p:nvPr>
        </p:nvSpPr>
        <p:spPr>
          <a:xfrm rot="5400000">
            <a:off x="1526540" y="2623820"/>
            <a:ext cx="5486400" cy="134366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lvl1pPr marL="0" marR="0" lvl="0" algn="l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500" b="1" i="0" u="none" strike="noStrike" kern="1200" cap="none" spc="0" normalizeH="0" baseline="0" noProof="1">
                <a:ln>
                  <a:gradFill>
                    <a:gsLst>
                      <a:gs pos="19000">
                        <a:schemeClr val="accent1">
                          <a:alpha val="0"/>
                        </a:schemeClr>
                      </a:gs>
                      <a:gs pos="74000">
                        <a:schemeClr val="accent1">
                          <a:alpha val="35000"/>
                        </a:schemeClr>
                      </a:gs>
                    </a:gsLst>
                    <a:lin ang="16200000" scaled="0"/>
                  </a:gradFill>
                </a:ln>
                <a:noFill/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 fontAlgn="ctr">
              <a:buClrTx/>
              <a:buSzTx/>
              <a:buFontTx/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692" name="标题"/>
          <p:cNvSpPr txBox="1">
            <a:spLocks noGrp="1"/>
          </p:cNvSpPr>
          <p:nvPr>
            <p:ph type="title" idx="4" hasCustomPrompt="1"/>
            <p:custDataLst>
              <p:tags r:id="rId5"/>
            </p:custDataLst>
          </p:nvPr>
        </p:nvSpPr>
        <p:spPr>
          <a:xfrm>
            <a:off x="3275330" y="579755"/>
            <a:ext cx="1428750" cy="4603115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100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 fontAlgn="ctr">
              <a:buClrTx/>
              <a:buSzTx/>
              <a:buFontTx/>
            </a:pPr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694" name="矩形 103"/>
          <p:cNvSpPr/>
          <p:nvPr>
            <p:custDataLst>
              <p:tags r:id="rId6"/>
            </p:custDataLst>
          </p:nvPr>
        </p:nvSpPr>
        <p:spPr>
          <a:xfrm flipH="1">
            <a:off x="11571605" y="6042660"/>
            <a:ext cx="36195" cy="215900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96" name="矩形 104"/>
          <p:cNvSpPr/>
          <p:nvPr>
            <p:custDataLst>
              <p:tags r:id="rId7"/>
            </p:custDataLst>
          </p:nvPr>
        </p:nvSpPr>
        <p:spPr>
          <a:xfrm flipH="1">
            <a:off x="11571605" y="5685790"/>
            <a:ext cx="36195" cy="215900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98" name="矩形 105"/>
          <p:cNvSpPr/>
          <p:nvPr>
            <p:custDataLst>
              <p:tags r:id="rId8"/>
            </p:custDataLst>
          </p:nvPr>
        </p:nvSpPr>
        <p:spPr>
          <a:xfrm flipH="1">
            <a:off x="11571605" y="5328920"/>
            <a:ext cx="36195" cy="215900"/>
          </a:xfrm>
          <a:prstGeom prst="rect">
            <a:avLst/>
          </a:prstGeom>
          <a:solidFill>
            <a:schemeClr val="accent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00" name="日期占位符 1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9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10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10" descr="C:/Users/xiaonian/Downloads/图片1.png图片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8078" t="-28" r="-8078" b="28"/>
          <a:stretch>
            <a:fillRect/>
          </a:stretch>
        </p:blipFill>
        <p:spPr>
          <a:xfrm>
            <a:off x="318" y="0"/>
            <a:ext cx="12191365" cy="6856095"/>
          </a:xfrm>
          <a:prstGeom prst="rect">
            <a:avLst/>
          </a:prstGeom>
        </p:spPr>
      </p:pic>
      <p:sp>
        <p:nvSpPr>
          <p:cNvPr id="1048706" name="矩形 9"/>
          <p:cNvSpPr/>
          <p:nvPr>
            <p:custDataLst>
              <p:tags r:id="rId3"/>
            </p:custDataLst>
          </p:nvPr>
        </p:nvSpPr>
        <p:spPr>
          <a:xfrm>
            <a:off x="0" y="0"/>
            <a:ext cx="12192000" cy="6857365"/>
          </a:xfrm>
          <a:prstGeom prst="rect">
            <a:avLst/>
          </a:prstGeom>
          <a:gradFill>
            <a:gsLst>
              <a:gs pos="0">
                <a:schemeClr val="bg1">
                  <a:alpha val="30000"/>
                </a:schemeClr>
              </a:gs>
              <a:gs pos="100000">
                <a:schemeClr val="bg1">
                  <a:alpha val="7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08" name="矩形 43"/>
          <p:cNvSpPr/>
          <p:nvPr>
            <p:custDataLst>
              <p:tags r:id="rId4"/>
            </p:custDataLst>
          </p:nvPr>
        </p:nvSpPr>
        <p:spPr>
          <a:xfrm>
            <a:off x="11581765" y="6377305"/>
            <a:ext cx="288290" cy="381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solidFill>
                <a:schemeClr val="lt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710" name="矩形 44"/>
          <p:cNvSpPr/>
          <p:nvPr>
            <p:custDataLst>
              <p:tags r:id="rId5"/>
            </p:custDataLst>
          </p:nvPr>
        </p:nvSpPr>
        <p:spPr>
          <a:xfrm>
            <a:off x="11581765" y="6468745"/>
            <a:ext cx="288290" cy="381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solidFill>
                <a:schemeClr val="lt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712" name="矩形 45"/>
          <p:cNvSpPr/>
          <p:nvPr>
            <p:custDataLst>
              <p:tags r:id="rId6"/>
            </p:custDataLst>
          </p:nvPr>
        </p:nvSpPr>
        <p:spPr>
          <a:xfrm>
            <a:off x="11581765" y="6561455"/>
            <a:ext cx="288290" cy="381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solidFill>
                <a:schemeClr val="lt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714" name="节编号"/>
          <p:cNvSpPr txBox="1">
            <a:spLocks noGrp="1"/>
          </p:cNvSpPr>
          <p:nvPr>
            <p:ph type="body" idx="4" hasCustomPrompt="1"/>
            <p:custDataLst>
              <p:tags r:id="rId7"/>
            </p:custDataLst>
          </p:nvPr>
        </p:nvSpPr>
        <p:spPr>
          <a:xfrm>
            <a:off x="2078355" y="1539875"/>
            <a:ext cx="8378825" cy="32188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r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3300" b="1" i="0" u="none" strike="noStrike" kern="1200" cap="none" spc="0" normalizeH="0" baseline="0" noProof="1">
                <a:ln>
                  <a:noFill/>
                </a:ln>
                <a:gradFill>
                  <a:gsLst>
                    <a:gs pos="1400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1200000" scaled="0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 fontAlgn="ctr">
              <a:buClrTx/>
              <a:buSzTx/>
              <a:buFontTx/>
            </a:pPr>
            <a:r>
              <a:rPr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16" name="标题"/>
          <p:cNvSpPr txBox="1">
            <a:spLocks noGrp="1"/>
          </p:cNvSpPr>
          <p:nvPr>
            <p:ph type="title" idx="3" hasCustomPrompt="1"/>
            <p:custDataLst>
              <p:tags r:id="rId8"/>
            </p:custDataLst>
          </p:nvPr>
        </p:nvSpPr>
        <p:spPr>
          <a:xfrm>
            <a:off x="2078990" y="3526155"/>
            <a:ext cx="8378190" cy="227965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rmAutofit/>
          </a:bodyPr>
          <a:lstStyle>
            <a:lvl1pPr marL="0" marR="0" algn="r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 fontAlgn="ctr">
              <a:lnSpc>
                <a:spcPct val="10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18" name="文本框 12"/>
          <p:cNvSpPr txBox="1"/>
          <p:nvPr userDrawn="1">
            <p:custDataLst>
              <p:tags r:id="rId9"/>
            </p:custDataLst>
          </p:nvPr>
        </p:nvSpPr>
        <p:spPr>
          <a:xfrm rot="5400000">
            <a:off x="-1866457" y="3103940"/>
            <a:ext cx="4956911" cy="648212"/>
          </a:xfrm>
          <a:custGeom>
            <a:rect l="l" t="t" r="r" b="b"/>
            <a:pathLst>
              <a:path w="4956911" h="648212">
                <a:moveTo>
                  <a:pt x="1855486" y="118556"/>
                </a:moveTo>
                <a:cubicBezTo>
                  <a:pt x="1853868" y="136899"/>
                  <a:pt x="1850226" y="154567"/>
                  <a:pt x="1844561" y="171562"/>
                </a:cubicBezTo>
                <a:lnTo>
                  <a:pt x="1772943" y="390465"/>
                </a:lnTo>
                <a:lnTo>
                  <a:pt x="1940053" y="390465"/>
                </a:lnTo>
                <a:lnTo>
                  <a:pt x="1868839" y="173180"/>
                </a:lnTo>
                <a:cubicBezTo>
                  <a:pt x="1864253" y="159423"/>
                  <a:pt x="1861016" y="141215"/>
                  <a:pt x="1859128" y="118556"/>
                </a:cubicBezTo>
                <a:close/>
                <a:moveTo>
                  <a:pt x="2544500" y="114105"/>
                </a:moveTo>
                <a:lnTo>
                  <a:pt x="2544500" y="316418"/>
                </a:lnTo>
                <a:lnTo>
                  <a:pt x="2602362" y="316418"/>
                </a:lnTo>
                <a:cubicBezTo>
                  <a:pt x="2680859" y="316418"/>
                  <a:pt x="2720108" y="282294"/>
                  <a:pt x="2720108" y="214047"/>
                </a:cubicBezTo>
                <a:cubicBezTo>
                  <a:pt x="2720108" y="147419"/>
                  <a:pt x="2681264" y="114105"/>
                  <a:pt x="2603576" y="114105"/>
                </a:cubicBezTo>
                <a:close/>
                <a:moveTo>
                  <a:pt x="4573325" y="112082"/>
                </a:moveTo>
                <a:lnTo>
                  <a:pt x="4573325" y="292545"/>
                </a:lnTo>
                <a:lnTo>
                  <a:pt x="4638875" y="292545"/>
                </a:lnTo>
                <a:cubicBezTo>
                  <a:pt x="4670166" y="292545"/>
                  <a:pt x="4695320" y="283441"/>
                  <a:pt x="4714338" y="265233"/>
                </a:cubicBezTo>
                <a:cubicBezTo>
                  <a:pt x="4733355" y="247025"/>
                  <a:pt x="4742864" y="224298"/>
                  <a:pt x="4742864" y="197053"/>
                </a:cubicBezTo>
                <a:cubicBezTo>
                  <a:pt x="4742864" y="140405"/>
                  <a:pt x="4709010" y="112082"/>
                  <a:pt x="4641302" y="112082"/>
                </a:cubicBezTo>
                <a:close/>
                <a:moveTo>
                  <a:pt x="4439798" y="10520"/>
                </a:moveTo>
                <a:lnTo>
                  <a:pt x="4659511" y="10520"/>
                </a:lnTo>
                <a:cubicBezTo>
                  <a:pt x="4808683" y="10520"/>
                  <a:pt x="4883269" y="67168"/>
                  <a:pt x="4883269" y="180463"/>
                </a:cubicBezTo>
                <a:cubicBezTo>
                  <a:pt x="4883269" y="223084"/>
                  <a:pt x="4870793" y="259635"/>
                  <a:pt x="4845841" y="290117"/>
                </a:cubicBezTo>
                <a:cubicBezTo>
                  <a:pt x="4820889" y="320599"/>
                  <a:pt x="4786563" y="342044"/>
                  <a:pt x="4742864" y="354453"/>
                </a:cubicBezTo>
                <a:lnTo>
                  <a:pt x="4742864" y="356071"/>
                </a:lnTo>
                <a:cubicBezTo>
                  <a:pt x="4771727" y="365782"/>
                  <a:pt x="4803693" y="397613"/>
                  <a:pt x="4838760" y="451563"/>
                </a:cubicBezTo>
                <a:lnTo>
                  <a:pt x="4956911" y="637287"/>
                </a:lnTo>
                <a:lnTo>
                  <a:pt x="4803153" y="637287"/>
                </a:lnTo>
                <a:lnTo>
                  <a:pt x="4704829" y="474222"/>
                </a:lnTo>
                <a:cubicBezTo>
                  <a:pt x="4684597" y="440503"/>
                  <a:pt x="4668008" y="418788"/>
                  <a:pt x="4655060" y="409077"/>
                </a:cubicBezTo>
                <a:cubicBezTo>
                  <a:pt x="4642112" y="399366"/>
                  <a:pt x="4628354" y="394511"/>
                  <a:pt x="4613788" y="394511"/>
                </a:cubicBezTo>
                <a:lnTo>
                  <a:pt x="4573325" y="394511"/>
                </a:lnTo>
                <a:lnTo>
                  <a:pt x="4573325" y="637287"/>
                </a:lnTo>
                <a:lnTo>
                  <a:pt x="4439798" y="637287"/>
                </a:lnTo>
                <a:close/>
                <a:moveTo>
                  <a:pt x="3801623" y="10520"/>
                </a:moveTo>
                <a:lnTo>
                  <a:pt x="4158099" y="10520"/>
                </a:lnTo>
                <a:lnTo>
                  <a:pt x="4158099" y="119769"/>
                </a:lnTo>
                <a:lnTo>
                  <a:pt x="3935150" y="119769"/>
                </a:lnTo>
                <a:lnTo>
                  <a:pt x="3935150" y="267458"/>
                </a:lnTo>
                <a:lnTo>
                  <a:pt x="4142319" y="267458"/>
                </a:lnTo>
                <a:lnTo>
                  <a:pt x="4142319" y="376303"/>
                </a:lnTo>
                <a:lnTo>
                  <a:pt x="3935150" y="376303"/>
                </a:lnTo>
                <a:lnTo>
                  <a:pt x="3935150" y="528038"/>
                </a:lnTo>
                <a:lnTo>
                  <a:pt x="4172666" y="528038"/>
                </a:lnTo>
                <a:lnTo>
                  <a:pt x="4172666" y="637287"/>
                </a:lnTo>
                <a:lnTo>
                  <a:pt x="3801623" y="637287"/>
                </a:lnTo>
                <a:close/>
                <a:moveTo>
                  <a:pt x="3066677" y="10520"/>
                </a:moveTo>
                <a:lnTo>
                  <a:pt x="3557894" y="10520"/>
                </a:lnTo>
                <a:lnTo>
                  <a:pt x="3557894" y="119769"/>
                </a:lnTo>
                <a:lnTo>
                  <a:pt x="3379049" y="119769"/>
                </a:lnTo>
                <a:lnTo>
                  <a:pt x="3379049" y="637287"/>
                </a:lnTo>
                <a:lnTo>
                  <a:pt x="3245118" y="637287"/>
                </a:lnTo>
                <a:lnTo>
                  <a:pt x="3245118" y="119769"/>
                </a:lnTo>
                <a:lnTo>
                  <a:pt x="3066677" y="119769"/>
                </a:lnTo>
                <a:close/>
                <a:moveTo>
                  <a:pt x="2410973" y="10520"/>
                </a:moveTo>
                <a:lnTo>
                  <a:pt x="2626639" y="10520"/>
                </a:lnTo>
                <a:cubicBezTo>
                  <a:pt x="2782555" y="10520"/>
                  <a:pt x="2860513" y="76609"/>
                  <a:pt x="2860513" y="208787"/>
                </a:cubicBezTo>
                <a:cubicBezTo>
                  <a:pt x="2860513" y="272988"/>
                  <a:pt x="2836978" y="324443"/>
                  <a:pt x="2789906" y="363152"/>
                </a:cubicBezTo>
                <a:cubicBezTo>
                  <a:pt x="2742834" y="401862"/>
                  <a:pt x="2683961" y="420407"/>
                  <a:pt x="2613287" y="418788"/>
                </a:cubicBezTo>
                <a:lnTo>
                  <a:pt x="2544500" y="418788"/>
                </a:lnTo>
                <a:lnTo>
                  <a:pt x="2544500" y="637287"/>
                </a:lnTo>
                <a:lnTo>
                  <a:pt x="2410973" y="637287"/>
                </a:lnTo>
                <a:close/>
                <a:moveTo>
                  <a:pt x="1782249" y="10520"/>
                </a:moveTo>
                <a:lnTo>
                  <a:pt x="1939244" y="10520"/>
                </a:lnTo>
                <a:lnTo>
                  <a:pt x="2164216" y="637287"/>
                </a:lnTo>
                <a:lnTo>
                  <a:pt x="2018551" y="637287"/>
                </a:lnTo>
                <a:lnTo>
                  <a:pt x="1971614" y="493644"/>
                </a:lnTo>
                <a:lnTo>
                  <a:pt x="1743809" y="493644"/>
                </a:lnTo>
                <a:lnTo>
                  <a:pt x="1697682" y="637287"/>
                </a:lnTo>
                <a:lnTo>
                  <a:pt x="1552826" y="637287"/>
                </a:lnTo>
                <a:close/>
                <a:moveTo>
                  <a:pt x="772673" y="10520"/>
                </a:moveTo>
                <a:lnTo>
                  <a:pt x="906200" y="10520"/>
                </a:lnTo>
                <a:lnTo>
                  <a:pt x="906200" y="263412"/>
                </a:lnTo>
                <a:lnTo>
                  <a:pt x="1173254" y="263412"/>
                </a:lnTo>
                <a:lnTo>
                  <a:pt x="1173254" y="10520"/>
                </a:lnTo>
                <a:lnTo>
                  <a:pt x="1306780" y="10520"/>
                </a:lnTo>
                <a:lnTo>
                  <a:pt x="1306780" y="637287"/>
                </a:lnTo>
                <a:lnTo>
                  <a:pt x="1173254" y="637287"/>
                </a:lnTo>
                <a:lnTo>
                  <a:pt x="1173254" y="378730"/>
                </a:lnTo>
                <a:lnTo>
                  <a:pt x="906200" y="378730"/>
                </a:lnTo>
                <a:lnTo>
                  <a:pt x="906200" y="637287"/>
                </a:lnTo>
                <a:lnTo>
                  <a:pt x="772673" y="637287"/>
                </a:lnTo>
                <a:close/>
                <a:moveTo>
                  <a:pt x="332603" y="0"/>
                </a:moveTo>
                <a:cubicBezTo>
                  <a:pt x="393836" y="0"/>
                  <a:pt x="445089" y="7958"/>
                  <a:pt x="486361" y="23873"/>
                </a:cubicBezTo>
                <a:lnTo>
                  <a:pt x="486361" y="152949"/>
                </a:lnTo>
                <a:cubicBezTo>
                  <a:pt x="444010" y="128132"/>
                  <a:pt x="395994" y="115723"/>
                  <a:pt x="342314" y="115723"/>
                </a:cubicBezTo>
                <a:cubicBezTo>
                  <a:pt x="281080" y="115723"/>
                  <a:pt x="232120" y="135280"/>
                  <a:pt x="195434" y="174394"/>
                </a:cubicBezTo>
                <a:cubicBezTo>
                  <a:pt x="158748" y="213508"/>
                  <a:pt x="140405" y="264626"/>
                  <a:pt x="140405" y="327747"/>
                </a:cubicBezTo>
                <a:cubicBezTo>
                  <a:pt x="140405" y="389251"/>
                  <a:pt x="157804" y="438750"/>
                  <a:pt x="192602" y="476245"/>
                </a:cubicBezTo>
                <a:cubicBezTo>
                  <a:pt x="227400" y="513741"/>
                  <a:pt x="274471" y="532488"/>
                  <a:pt x="333816" y="532488"/>
                </a:cubicBezTo>
                <a:cubicBezTo>
                  <a:pt x="389655" y="532488"/>
                  <a:pt x="440503" y="519001"/>
                  <a:pt x="486361" y="492026"/>
                </a:cubicBezTo>
                <a:lnTo>
                  <a:pt x="486361" y="614628"/>
                </a:lnTo>
                <a:cubicBezTo>
                  <a:pt x="440773" y="637017"/>
                  <a:pt x="381293" y="648212"/>
                  <a:pt x="307920" y="648212"/>
                </a:cubicBezTo>
                <a:cubicBezTo>
                  <a:pt x="213508" y="648212"/>
                  <a:pt x="138584" y="619955"/>
                  <a:pt x="83150" y="563442"/>
                </a:cubicBezTo>
                <a:cubicBezTo>
                  <a:pt x="27717" y="506930"/>
                  <a:pt x="0" y="431602"/>
                  <a:pt x="0" y="337459"/>
                </a:cubicBezTo>
                <a:cubicBezTo>
                  <a:pt x="0" y="238460"/>
                  <a:pt x="30954" y="157467"/>
                  <a:pt x="92861" y="94480"/>
                </a:cubicBezTo>
                <a:cubicBezTo>
                  <a:pt x="154769" y="31493"/>
                  <a:pt x="234683" y="0"/>
                  <a:pt x="332603" y="0"/>
                </a:cubicBezTo>
                <a:close/>
              </a:path>
            </a:pathLst>
          </a:custGeom>
          <a:noFill/>
          <a:ln>
            <a:gradFill>
              <a:gsLst>
                <a:gs pos="0">
                  <a:schemeClr val="accent1">
                    <a:alpha val="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16200000" scaled="0"/>
            </a:gradFill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dist" defTabSz="914400" rtl="0" eaLnBrk="1" fontAlgn="ctr" latinLnBrk="0" hangingPunct="1">
              <a:lnSpc>
                <a:spcPct val="100000"/>
              </a:lnSpc>
              <a:defRPr sz="6500" b="1" kern="1200" cap="all">
                <a:ln>
                  <a:gradFill>
                    <a:gsLst>
                      <a:gs pos="0">
                        <a:schemeClr val="accent1">
                          <a:alpha val="0"/>
                        </a:schemeClr>
                      </a:gs>
                      <a:gs pos="100000">
                        <a:schemeClr val="accent1">
                          <a:alpha val="100000"/>
                        </a:schemeClr>
                      </a:gs>
                    </a:gsLst>
                    <a:lin ang="16200000" scaled="0"/>
                  </a:gradFill>
                </a:ln>
                <a:noFill/>
                <a:latin typeface="+mj-ea"/>
                <a:ea typeface="+mj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/>
          </a:p>
        </p:txBody>
      </p:sp>
      <p:sp>
        <p:nvSpPr>
          <p:cNvPr id="1048720" name="日期占位符 1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2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11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2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26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400805" y="1258887"/>
            <a:ext cx="5095870" cy="492283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8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94800" y="1258887"/>
            <a:ext cx="5090400" cy="492283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0" name="日期占位符 1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2" name="页脚占位符 2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4" name="灯片编号占位符 3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标题 13"/>
          <p:cNvSpPr>
            <a:spLocks noGrp="1"/>
          </p:cNvSpPr>
          <p:nvPr>
            <p:ph type="title"/>
            <p:custDataLst>
              <p:tags r:id="rId8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6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38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688513"/>
            <a:ext cx="5261475" cy="4493212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0" tIns="0" rIns="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258223"/>
            <a:ext cx="5261475" cy="40493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lIns="0" tIns="0" rIns="0" bIns="0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2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95324" y="1688513"/>
            <a:ext cx="5255476" cy="4493212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0" tIns="0" rIns="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4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95324" y="1258223"/>
            <a:ext cx="5255476" cy="40493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lIns="0" tIns="0" rIns="0" bIns="0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95325" y="360000"/>
            <a:ext cx="10801350" cy="7200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日期占位符 1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2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3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8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54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6" name="日期占位符 9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10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11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9" descr="768050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62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8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68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95324" y="350838"/>
            <a:ext cx="10801351" cy="583088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0" tIns="0" rIns="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0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2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4" name="灯片编号占位符 9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8" descr="768050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76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695324" y="1258888"/>
            <a:ext cx="10801351" cy="373689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78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80" name="日期占位符 1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页脚占位符 1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4" name="灯片编号占位符 1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8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86" name="矩形 9"/>
          <p:cNvSpPr/>
          <p:nvPr>
            <p:custDataLst>
              <p:tags r:id="rId3"/>
            </p:custDataLst>
          </p:nvPr>
        </p:nvSpPr>
        <p:spPr>
          <a:xfrm>
            <a:off x="0" y="4800600"/>
            <a:ext cx="4284345" cy="603885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8" name="标题"/>
          <p:cNvSpPr txBox="1">
            <a:spLocks noGrp="1"/>
          </p:cNvSpPr>
          <p:nvPr>
            <p:ph type="title" idx="2" hasCustomPrompt="1"/>
            <p:custDataLst>
              <p:tags r:id="rId4"/>
            </p:custDataLst>
          </p:nvPr>
        </p:nvSpPr>
        <p:spPr>
          <a:xfrm>
            <a:off x="4284345" y="4004201"/>
            <a:ext cx="6996430" cy="2196682"/>
          </a:xfrm>
          <a:prstGeom prst="rect">
            <a:avLst/>
          </a:prstGeom>
          <a:noFill/>
        </p:spPr>
        <p:txBody>
          <a:bodyPr wrap="square" lIns="0" tIns="45720" rIns="0" bIns="45720" rtlCol="0" anchor="ctr" anchorCtr="0">
            <a:normAutofit/>
          </a:bodyPr>
          <a:lstStyle>
            <a:lvl1pPr marL="0" marR="0" lvl="0" algn="ctr" defTabSz="914400" rtl="0" eaLnBrk="1" fontAlgn="ctr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 font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90" name="矩形 12"/>
          <p:cNvSpPr/>
          <p:nvPr>
            <p:custDataLst>
              <p:tags r:id="rId5"/>
            </p:custDataLst>
          </p:nvPr>
        </p:nvSpPr>
        <p:spPr>
          <a:xfrm rot="10800000">
            <a:off x="11488420" y="4801235"/>
            <a:ext cx="703580" cy="603885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2" name="日期占位符 1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2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7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16" Type="http://schemas.openxmlformats.org/officeDocument/2006/relationships/tags" Target="../tags/tag82.xml" /><Relationship Id="rId17" Type="http://schemas.openxmlformats.org/officeDocument/2006/relationships/tags" Target="../tags/tag83.xml" /><Relationship Id="rId18" Type="http://schemas.openxmlformats.org/officeDocument/2006/relationships/tags" Target="../tags/tag84.xml" /><Relationship Id="rId19" Type="http://schemas.openxmlformats.org/officeDocument/2006/relationships/tags" Target="../tags/tag85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8" descr="7680500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alphaModFix amt="5000"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2" name="日期占位符 11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95324" y="6314400"/>
            <a:ext cx="2616675" cy="316800"/>
          </a:xfrm>
        </p:spPr>
        <p:txBody>
          <a:bodyPr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4" name="页脚占位符 12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 lIns="0" tIns="0" rIns="0" bIns="0" anchor="ctr"/>
          <a:lstStyle>
            <a:defPPr>
              <a:defRPr lang="zh-CN"/>
            </a:defPPr>
            <a:lvl1pPr marL="0" algn="ctr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6" name="灯片编号占位符 13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619075" cy="316800"/>
          </a:xfrm>
        </p:spPr>
        <p:txBody>
          <a:bodyPr lIns="0" tIns="0" rIns="0" bIns="0" anchor="ctr"/>
          <a:lstStyle>
            <a:defPPr>
              <a:defRPr lang="zh-CN"/>
            </a:defPPr>
            <a:lvl1pPr marL="0" algn="r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694800" y="360000"/>
            <a:ext cx="10800000" cy="7200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0" tIns="0" rIns="0" bIns="0" rtlCol="0" anchor="b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695325" y="1258888"/>
            <a:ext cx="10801350" cy="491807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0" tIns="0" rIns="0" bIns="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/>
            <a:r>
              <a:rPr lang="zh-CN" altLang="en-US"/>
              <a:t>三级</a:t>
            </a:r>
            <a:endParaRPr lang="zh-CN" altLang="en-US"/>
          </a:p>
          <a:p>
            <a:pPr marR="0" lvl="3"/>
            <a:r>
              <a:rPr lang="zh-CN" altLang="en-US"/>
              <a:t>四级</a:t>
            </a:r>
            <a:endParaRPr lang="zh-CN" altLang="en-US"/>
          </a:p>
          <a:p>
            <a:pPr marR="0"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6023" r:id="rId2"/>
    <p:sldLayoutId id="2147486024" r:id="rId3"/>
    <p:sldLayoutId id="2147486025" r:id="rId4"/>
    <p:sldLayoutId id="2147486026" r:id="rId5"/>
    <p:sldLayoutId id="2147486027" r:id="rId6"/>
    <p:sldLayoutId id="2147486028" r:id="rId7"/>
    <p:sldLayoutId id="2147486029" r:id="rId8"/>
    <p:sldLayoutId id="2147486030" r:id="rId9"/>
    <p:sldLayoutId id="2147486031" r:id="rId10"/>
    <p:sldLayoutId id="2147486032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ea"/>
          <a:ea typeface="+mj-ea"/>
          <a:cs typeface="微软雅黑" panose="020b0503020204020204" pitchFamily="3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j-ea"/>
          <a:ea typeface="+mj-ea"/>
          <a:cs typeface="微软雅黑" panose="020b0503020204020204" pitchFamily="3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j-ea"/>
          <a:ea typeface="+mj-ea"/>
          <a:cs typeface="微软雅黑" panose="020b0503020204020204" pitchFamily="3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j-ea"/>
          <a:ea typeface="+mj-ea"/>
          <a:cs typeface="微软雅黑" panose="020b0503020204020204" pitchFamily="3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j-ea"/>
          <a:ea typeface="+mj-ea"/>
          <a:cs typeface="微软雅黑" panose="020b0503020204020204" pitchFamily="3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j-ea"/>
          <a:ea typeface="+mj-ea"/>
          <a:cs typeface="微软雅黑" panose="020b0503020204020204" pitchFamily="3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tags" Target="../tags/tag8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6.xml" /><Relationship Id="rId11" Type="http://schemas.openxmlformats.org/officeDocument/2006/relationships/tags" Target="../tags/tag97.xml" /><Relationship Id="rId12" Type="http://schemas.openxmlformats.org/officeDocument/2006/relationships/tags" Target="../tags/tag98.xml" /><Relationship Id="rId13" Type="http://schemas.openxmlformats.org/officeDocument/2006/relationships/tags" Target="../tags/tag99.xml" /><Relationship Id="rId14" Type="http://schemas.openxmlformats.org/officeDocument/2006/relationships/tags" Target="../tags/tag100.xml" /><Relationship Id="rId15" Type="http://schemas.openxmlformats.org/officeDocument/2006/relationships/tags" Target="../tags/tag101.xml" /><Relationship Id="rId16" Type="http://schemas.openxmlformats.org/officeDocument/2006/relationships/tags" Target="../tags/tag102.xml" /><Relationship Id="rId17" Type="http://schemas.openxmlformats.org/officeDocument/2006/relationships/tags" Target="../tags/tag103.xml" /><Relationship Id="rId18" Type="http://schemas.openxmlformats.org/officeDocument/2006/relationships/tags" Target="../tags/tag104.xml" /><Relationship Id="rId19" Type="http://schemas.openxmlformats.org/officeDocument/2006/relationships/tags" Target="../tags/tag10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06.xml" /><Relationship Id="rId21" Type="http://schemas.openxmlformats.org/officeDocument/2006/relationships/tags" Target="../tags/tag107.xml" /><Relationship Id="rId22" Type="http://schemas.openxmlformats.org/officeDocument/2006/relationships/tags" Target="../tags/tag108.xml" /><Relationship Id="rId23" Type="http://schemas.openxmlformats.org/officeDocument/2006/relationships/tags" Target="../tags/tag109.xml" /><Relationship Id="rId3" Type="http://schemas.openxmlformats.org/officeDocument/2006/relationships/tags" Target="../tags/tag89.xml" /><Relationship Id="rId4" Type="http://schemas.openxmlformats.org/officeDocument/2006/relationships/tags" Target="../tags/tag90.xml" /><Relationship Id="rId5" Type="http://schemas.openxmlformats.org/officeDocument/2006/relationships/tags" Target="../tags/tag91.xml" /><Relationship Id="rId6" Type="http://schemas.openxmlformats.org/officeDocument/2006/relationships/tags" Target="../tags/tag92.xml" /><Relationship Id="rId7" Type="http://schemas.openxmlformats.org/officeDocument/2006/relationships/tags" Target="../tags/tag93.xml" /><Relationship Id="rId8" Type="http://schemas.openxmlformats.org/officeDocument/2006/relationships/tags" Target="../tags/tag94.xml" /><Relationship Id="rId9" Type="http://schemas.openxmlformats.org/officeDocument/2006/relationships/tags" Target="../tags/tag9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8075073074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2"/>
          <p:cNvSpPr>
            <a:spLocks noGrp="1"/>
          </p:cNvSpPr>
          <p:nvPr>
            <p:ph type="body" idx="7"/>
            <p:custDataLst>
              <p:tags r:id="rId3"/>
            </p:custDataLst>
          </p:nvPr>
        </p:nvSpPr>
        <p:spPr>
          <a:xfrm>
            <a:off x="4402772" y="5632796"/>
            <a:ext cx="6966584" cy="583561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  <p:sp>
        <p:nvSpPr>
          <p:cNvPr id="1048650" name="标题 6"/>
          <p:cNvSpPr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4402772" y="3749203"/>
            <a:ext cx="6966585" cy="1731066"/>
          </a:xfrm>
        </p:spPr>
        <p:txBody>
          <a:bodyPr>
            <a:normAutofit fontScale="90000"/>
          </a:bodyPr>
          <a:lstStyle/>
          <a:p>
            <a:r>
              <a:rPr lang="zh-CN" altLang="en-US"/>
              <a:t>企业文化建设实践与反思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12" name="文本占位符 6"/>
          <p:cNvSpPr>
            <a:spLocks noGrp="1"/>
          </p:cNvSpPr>
          <p:nvPr>
            <p:ph type="body" idx="5"/>
            <p:custDataLst>
              <p:tags r:id="rId3"/>
            </p:custDataLst>
          </p:nvPr>
        </p:nvSpPr>
        <p:spPr>
          <a:xfrm rot="5400000">
            <a:off x="1526540" y="2623820"/>
            <a:ext cx="5486400" cy="1343660"/>
          </a:xfrm>
        </p:spPr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814" name="标题 7"/>
          <p:cNvSpPr>
            <a:spLocks noGrp="1"/>
          </p:cNvSpPr>
          <p:nvPr>
            <p:ph type="title" idx="4"/>
            <p:custDataLst>
              <p:tags r:id="rId4"/>
            </p:custDataLst>
          </p:nvPr>
        </p:nvSpPr>
        <p:spPr>
          <a:xfrm>
            <a:off x="3275330" y="579755"/>
            <a:ext cx="1428750" cy="4603115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16" name="圆角矩形 78"/>
          <p:cNvSpPr/>
          <p:nvPr>
            <p:custDataLst>
              <p:tags r:id="rId5"/>
            </p:custDataLst>
          </p:nvPr>
        </p:nvSpPr>
        <p:spPr>
          <a:xfrm>
            <a:off x="5802630" y="455930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8" name="序号"/>
          <p:cNvSpPr txBox="1"/>
          <p:nvPr>
            <p:custDataLst>
              <p:tags r:id="rId6"/>
            </p:custDataLst>
          </p:nvPr>
        </p:nvSpPr>
        <p:spPr>
          <a:xfrm>
            <a:off x="6009005" y="492125"/>
            <a:ext cx="804545" cy="79248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01.</a:t>
            </a:r>
            <a:endParaRPr lang="en-US" altLang="zh-CN" sz="24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20" name="标题"/>
          <p:cNvSpPr txBox="1"/>
          <p:nvPr>
            <p:custDataLst>
              <p:tags r:id="rId7"/>
            </p:custDataLst>
          </p:nvPr>
        </p:nvSpPr>
        <p:spPr>
          <a:xfrm>
            <a:off x="6830695" y="494030"/>
            <a:ext cx="4208780" cy="7886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单击添加目录标题</a:t>
            </a:r>
            <a:endParaRPr lang="en-US" altLang="zh-CN" sz="20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22" name="圆角矩形 9"/>
          <p:cNvSpPr/>
          <p:nvPr>
            <p:custDataLst>
              <p:tags r:id="rId8"/>
            </p:custDataLst>
          </p:nvPr>
        </p:nvSpPr>
        <p:spPr>
          <a:xfrm>
            <a:off x="5802630" y="1471930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4" name="序号"/>
          <p:cNvSpPr txBox="1"/>
          <p:nvPr>
            <p:custDataLst>
              <p:tags r:id="rId9"/>
            </p:custDataLst>
          </p:nvPr>
        </p:nvSpPr>
        <p:spPr>
          <a:xfrm>
            <a:off x="6009005" y="1508125"/>
            <a:ext cx="804545" cy="79248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02.</a:t>
            </a:r>
            <a:endParaRPr lang="en-US" altLang="zh-CN" sz="24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26" name="标题"/>
          <p:cNvSpPr txBox="1"/>
          <p:nvPr>
            <p:custDataLst>
              <p:tags r:id="rId10"/>
            </p:custDataLst>
          </p:nvPr>
        </p:nvSpPr>
        <p:spPr>
          <a:xfrm>
            <a:off x="6830695" y="1510030"/>
            <a:ext cx="4208780" cy="7886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企业文化建设的重要性</a:t>
            </a:r>
            <a:endParaRPr lang="en-US" altLang="zh-CN" sz="20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28" name="圆角矩形 18"/>
          <p:cNvSpPr/>
          <p:nvPr>
            <p:custDataLst>
              <p:tags r:id="rId11"/>
            </p:custDataLst>
          </p:nvPr>
        </p:nvSpPr>
        <p:spPr>
          <a:xfrm>
            <a:off x="5802630" y="2488565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0" name="序号"/>
          <p:cNvSpPr txBox="1"/>
          <p:nvPr>
            <p:custDataLst>
              <p:tags r:id="rId12"/>
            </p:custDataLst>
          </p:nvPr>
        </p:nvSpPr>
        <p:spPr>
          <a:xfrm>
            <a:off x="6009005" y="2524760"/>
            <a:ext cx="804545" cy="79248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03.</a:t>
            </a:r>
            <a:endParaRPr lang="en-US" altLang="zh-CN" sz="24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32" name="标题"/>
          <p:cNvSpPr txBox="1"/>
          <p:nvPr>
            <p:custDataLst>
              <p:tags r:id="rId13"/>
            </p:custDataLst>
          </p:nvPr>
        </p:nvSpPr>
        <p:spPr>
          <a:xfrm>
            <a:off x="6830695" y="2526665"/>
            <a:ext cx="4208780" cy="7886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企业文化建设实践</a:t>
            </a:r>
            <a:endParaRPr lang="en-US" altLang="zh-CN" sz="20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34" name="圆角矩形 22"/>
          <p:cNvSpPr/>
          <p:nvPr>
            <p:custDataLst>
              <p:tags r:id="rId14"/>
            </p:custDataLst>
          </p:nvPr>
        </p:nvSpPr>
        <p:spPr>
          <a:xfrm>
            <a:off x="5802630" y="3505200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6" name="序号"/>
          <p:cNvSpPr txBox="1"/>
          <p:nvPr>
            <p:custDataLst>
              <p:tags r:id="rId15"/>
            </p:custDataLst>
          </p:nvPr>
        </p:nvSpPr>
        <p:spPr>
          <a:xfrm>
            <a:off x="6009005" y="3541395"/>
            <a:ext cx="804545" cy="79248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04.</a:t>
            </a:r>
            <a:endParaRPr lang="en-US" altLang="zh-CN" sz="24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38" name="标题"/>
          <p:cNvSpPr txBox="1"/>
          <p:nvPr>
            <p:custDataLst>
              <p:tags r:id="rId16"/>
            </p:custDataLst>
          </p:nvPr>
        </p:nvSpPr>
        <p:spPr>
          <a:xfrm>
            <a:off x="6830695" y="3543300"/>
            <a:ext cx="4208780" cy="7886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企业文化反思与改进</a:t>
            </a:r>
            <a:endParaRPr lang="en-US" altLang="zh-CN" sz="20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40" name="圆角矩形 2"/>
          <p:cNvSpPr/>
          <p:nvPr>
            <p:custDataLst>
              <p:tags r:id="rId17"/>
            </p:custDataLst>
          </p:nvPr>
        </p:nvSpPr>
        <p:spPr>
          <a:xfrm>
            <a:off x="5802630" y="4521835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2" name="序号"/>
          <p:cNvSpPr txBox="1"/>
          <p:nvPr>
            <p:custDataLst>
              <p:tags r:id="rId18"/>
            </p:custDataLst>
          </p:nvPr>
        </p:nvSpPr>
        <p:spPr>
          <a:xfrm>
            <a:off x="6009005" y="4558030"/>
            <a:ext cx="804545" cy="79248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05.</a:t>
            </a:r>
            <a:endParaRPr lang="en-US" altLang="zh-CN" sz="24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44" name="标题"/>
          <p:cNvSpPr txBox="1"/>
          <p:nvPr>
            <p:custDataLst>
              <p:tags r:id="rId19"/>
            </p:custDataLst>
          </p:nvPr>
        </p:nvSpPr>
        <p:spPr>
          <a:xfrm>
            <a:off x="6830695" y="4559935"/>
            <a:ext cx="4208780" cy="7886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企业文化建设与员工关系</a:t>
            </a:r>
            <a:endParaRPr lang="en-US" altLang="zh-CN" sz="20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46" name="圆角矩形 25"/>
          <p:cNvSpPr/>
          <p:nvPr>
            <p:custDataLst>
              <p:tags r:id="rId20"/>
            </p:custDataLst>
          </p:nvPr>
        </p:nvSpPr>
        <p:spPr>
          <a:xfrm>
            <a:off x="5802630" y="5538470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8" name="序号"/>
          <p:cNvSpPr txBox="1"/>
          <p:nvPr>
            <p:custDataLst>
              <p:tags r:id="rId21"/>
            </p:custDataLst>
          </p:nvPr>
        </p:nvSpPr>
        <p:spPr>
          <a:xfrm>
            <a:off x="6009005" y="5574665"/>
            <a:ext cx="804545" cy="79248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06.</a:t>
            </a:r>
            <a:endParaRPr lang="en-US" altLang="zh-CN" sz="24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50" name="标题"/>
          <p:cNvSpPr txBox="1"/>
          <p:nvPr>
            <p:custDataLst>
              <p:tags r:id="rId22"/>
            </p:custDataLst>
          </p:nvPr>
        </p:nvSpPr>
        <p:spPr>
          <a:xfrm>
            <a:off x="6830695" y="5576570"/>
            <a:ext cx="4208780" cy="7886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企业文化建设与品牌形象</a:t>
            </a:r>
            <a:endParaRPr lang="en-US" altLang="zh-CN" sz="20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</p:spTree>
    <p:custDataLst>
      <p:tags r:id="rId2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https://d.book118.com/508075073074006027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3"/>
  <p:tag name="KSO_WM_UNIT_INDEX" val="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耐心观看"/>
  <p:tag name="KSO_WM_UNIT_TYPE" val="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85.xml><?xml version="1.0" encoding="utf-8"?>
<p:tagLst xmlns:p="http://schemas.openxmlformats.org/presentationml/2006/main">
  <p:tag name="KSO_WM_BEAUTIFY_FLAG" val="#wm#"/>
  <p:tag name="KSO_WM_SPECIAL_SOURCE" val="bdnull"/>
  <p:tag name="KSO_WM_TAG_VERSION" val="3.0"/>
  <p:tag name="KSO_WM_TEMPLATE_CATEGORY" val="custom"/>
  <p:tag name="KSO_WM_TEMPLATE_COLOR_TYPE" val="0"/>
  <p:tag name="KSO_WM_TEMPLATE_INDEX" val="20230897"/>
  <p:tag name="KSO_WM_TEMPLATE_MASTER_TYPE" val="0"/>
  <p:tag name="KSO_WM_TEMPLATE_SUBCATEGORY" val="29"/>
  <p:tag name="KSO_WM_TEMPLATE_THUMBS_INDEX" val="1、9"/>
</p:tagLst>
</file>

<file path=ppt/tags/tag8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8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SLIDE_CONTENT_AREA" val="{&quot;left&quot;:&quot;271.25&quot;,&quot;top&quot;:&quot;332.6&quot;,&quot;width&quot;:&quot;664.45&quot;,&quot;height&quot;:&quot;187.1&quot;}"/>
  <p:tag name="KSO_WM_SLIDE_ID" val="custom20230897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SPECIAL_SOURCE" val="bdnull"/>
  <p:tag name="KSO_WM_TAG_VERSION" val="3.0"/>
  <p:tag name="KSO_WM_TEMPLATE_CATEGORY" val="custom"/>
  <p:tag name="KSO_WM_TEMPLATE_COLOR_TYPE" val="0"/>
  <p:tag name="KSO_WM_TEMPLATE_INDEX" val="20230897"/>
  <p:tag name="KSO_WM_TEMPLATE_MASTER_TYPE" val="0"/>
  <p:tag name="KSO_WM_TEMPLATE_SUBCATEGORY" val="29"/>
  <p:tag name="KSO_WM_TEMPLATE_THUMBS_INDEX" val="1、9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90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1_1"/>
  <p:tag name="KSO_WM_UNIT_INDEX" val="1_1_1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1_2"/>
  <p:tag name="KSO_WM_UNIT_INDEX" val="1_1_2"/>
  <p:tag name="KSO_WM_UNIT_LAYERLEVEL" val="1_1_1"/>
  <p:tag name="KSO_WM_UNIT_PRESET_TEXT" val="01.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9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2_1"/>
  <p:tag name="KSO_WM_UNIT_INDEX" val="1_2_1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2_2"/>
  <p:tag name="KSO_WM_UNIT_INDEX" val="1_2_2"/>
  <p:tag name="KSO_WM_UNIT_LAYERLEVEL" val="1_1_1"/>
  <p:tag name="KSO_WM_UNIT_PRESET_TEXT" val="02.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9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3_1"/>
  <p:tag name="KSO_WM_UNIT_INDEX" val="1_3_1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3_2"/>
  <p:tag name="KSO_WM_UNIT_INDEX" val="1_3_2"/>
  <p:tag name="KSO_WM_UNIT_LAYERLEVEL" val="1_1_1"/>
  <p:tag name="KSO_WM_UNIT_PRESET_TEXT" val="03."/>
  <p:tag name="KSO_WM_UNIT_SUBTYPE" val="d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10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4_1"/>
  <p:tag name="KSO_WM_UNIT_INDEX" val="1_4_1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4_2"/>
  <p:tag name="KSO_WM_UNIT_INDEX" val="1_4_2"/>
  <p:tag name="KSO_WM_UNIT_LAYERLEVEL" val="1_1_1"/>
  <p:tag name="KSO_WM_UNIT_PRESET_TEXT" val="04.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10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5_1"/>
  <p:tag name="KSO_WM_UNIT_INDEX" val="1_5_1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5_2"/>
  <p:tag name="KSO_WM_UNIT_INDEX" val="1_5_2"/>
  <p:tag name="KSO_WM_UNIT_LAYERLEVEL" val="1_1_1"/>
  <p:tag name="KSO_WM_UNIT_PRESET_TEXT" val="05.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10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6_1"/>
  <p:tag name="KSO_WM_UNIT_INDEX" val="1_6_1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6_2"/>
  <p:tag name="KSO_WM_UNIT_INDEX" val="1_6_2"/>
  <p:tag name="KSO_WM_UNIT_LAYERLEVEL" val="1_1_1"/>
  <p:tag name="KSO_WM_UNIT_PRESET_TEXT" val="06.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897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3.0"/>
  <p:tag name="KSO_WM_TEMPLATE_CATEGORY" val="custom"/>
  <p:tag name="KSO_WM_TEMPLATE_COLOR_TYPE" val="0"/>
  <p:tag name="KSO_WM_TEMPLATE_INDEX" val="20230897"/>
  <p:tag name="KSO_WM_TEMPLATE_MASTER_TYPE" val="0"/>
  <p:tag name="KSO_WM_TEMPLATE_SUBCATEGORY" val="29"/>
</p:tagLst>
</file>

<file path=ppt/tags/tag11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25">
      <a:dk1>
        <a:srgbClr val="000000"/>
      </a:dk1>
      <a:lt1>
        <a:srgbClr val="FFFFFF"/>
      </a:lt1>
      <a:dk2>
        <a:srgbClr val="62463F"/>
      </a:dk2>
      <a:lt2>
        <a:srgbClr val="ECE4E2"/>
      </a:lt2>
      <a:accent1>
        <a:srgbClr val="FF9D3D"/>
      </a:accent1>
      <a:accent2>
        <a:srgbClr val="FC8A64"/>
      </a:accent2>
      <a:accent3>
        <a:srgbClr val="F8778B"/>
      </a:accent3>
      <a:accent4>
        <a:srgbClr val="F563B1"/>
      </a:accent4>
      <a:accent5>
        <a:srgbClr val="F150D8"/>
      </a:accent5>
      <a:accent6>
        <a:srgbClr val="EE3DFF"/>
      </a:accent6>
      <a:hlink>
        <a:srgbClr val="0563C1"/>
      </a:hlink>
      <a:folHlink>
        <a:srgbClr val="954D72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17</Paragraphs>
  <Slides>3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9">
      <vt:lpstr>Arial</vt:lpstr>
      <vt:lpstr>Calibri</vt:lpstr>
      <vt:lpstr>微软雅黑</vt:lpstr>
      <vt:lpstr>Wingdings</vt:lpstr>
      <vt:lpstr>Calibri Light</vt:lpstr>
      <vt:lpstr>Office Theme</vt:lpstr>
      <vt:lpstr>企业文化建设实践与反思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2024-09-05T11:53:33.065</cp:lastPrinted>
  <dcterms:created xsi:type="dcterms:W3CDTF">2024-09-05T03:53:33Z</dcterms:created>
  <dcterms:modified xsi:type="dcterms:W3CDTF">2024-09-05T03:53:35Z</dcterms:modified>
</cp:coreProperties>
</file>