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accent1">
              <a:tint val="20000"/>
            </a:schemeClr>
          </a:solidFill>
        </a:fill>
      </a:tcStyle>
    </a:band1H>
    <a:band1V>
      <a:tcStyle>
        <a:fill>
          <a:solidFill>
            <a:schemeClr val="accent1">
              <a:tint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3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5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tags" Target="../tags/tag378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1.xml" /><Relationship Id="rId4" Type="http://schemas.openxmlformats.org/officeDocument/2006/relationships/tags" Target="../tags/tag402.xml" /><Relationship Id="rId5" Type="http://schemas.openxmlformats.org/officeDocument/2006/relationships/tags" Target="../tags/tag40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072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miter lim="800000"/>
          </a:ln>
        </p:spPr>
      </p:sp>
      <p:sp>
        <p:nvSpPr>
          <p:cNvPr id="3072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3072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>
              <a:lnSpc>
                <a:spcPct val="100000"/>
              </a:lnSpc>
            </a:pPr>
            <a:fld id="{9A0DB2DC-4C9A-4742-B13C-FB6460FD3503}" type="slidenum">
              <a:rPr lang="zh-CN" altLang="en-US" sz="1200" b="0">
                <a:cs typeface="Times New Roman" panose="02020603050405020304" charset="0"/>
              </a:rPr>
              <a:t>7</a:t>
            </a:fld>
            <a:endParaRPr lang="zh-CN" altLang="en-US" sz="1200" b="0">
              <a:ea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pPr lvl="0" algn="l">
              <a:buClrTx/>
              <a:buSzTx/>
              <a:buFontTx/>
            </a:pPr>
            <a:endParaRPr lang="zh-CN" altLang="en-US" b="1" kern="0" noProof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/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3009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miter/>
          </a:ln>
        </p:spPr>
      </p:sp>
      <p:sp>
        <p:nvSpPr>
          <p:cNvPr id="43010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image" Target="../media/image2.jpeg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image" Target="../media/image3.jpe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image" Target="../media/image4.png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image" Target="../media/image5.png" /><Relationship Id="rId9" Type="http://schemas.openxmlformats.org/officeDocument/2006/relationships/tags" Target="../tags/tag17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10" Type="http://schemas.openxmlformats.org/officeDocument/2006/relationships/tags" Target="../tags/tag1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image" Target="../media/image6.png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10" Type="http://schemas.openxmlformats.org/officeDocument/2006/relationships/tags" Target="../tags/tag19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image" Target="../media/image7.png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3.xml" /><Relationship Id="rId10" Type="http://schemas.openxmlformats.org/officeDocument/2006/relationships/tags" Target="../tags/tag20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image" Target="../media/image8.png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tags" Target="../tags/tag211.xml" /><Relationship Id="rId11" Type="http://schemas.openxmlformats.org/officeDocument/2006/relationships/image" Target="../media/image9.png" /><Relationship Id="rId12" Type="http://schemas.openxmlformats.org/officeDocument/2006/relationships/tags" Target="../tags/tag2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3.xml" /><Relationship Id="rId10" Type="http://schemas.openxmlformats.org/officeDocument/2006/relationships/tags" Target="../tags/tag22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image" Target="../media/image10.png" /><Relationship Id="rId9" Type="http://schemas.openxmlformats.org/officeDocument/2006/relationships/tags" Target="../tags/tag220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2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6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88D2C23-A531-4E18-A2E9-88C995211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ABF9551-A974-421C-B6BC-20449B01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082CC53-AF1B-4494-97A1-72AF5EE57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BBDB67F-E3E6-49C9-A4C9-611E768F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1BC1070-F1D2-4D1C-847E-63EF90C4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F3940F9-DC72-48B5-92EC-79D4B673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4339AD0-7AF7-4BB4-9FCF-8ABC2C67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DD82987-A149-4232-AC6A-DE5694C9B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12F862A-510C-4C8E-AFF9-30C7A0442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92954A6-39F5-411C-B7B9-1D5573EA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85B7ED-433D-43D1-8C19-375EFBBB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 descr="PPT 副本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5240" y="-24130"/>
            <a:ext cx="12240260" cy="6901180"/>
          </a:xfrm>
          <a:prstGeom prst="rect">
            <a:avLst/>
          </a:prstGeom>
        </p:spPr>
      </p:pic>
      <p:grpSp>
        <p:nvGrpSpPr>
          <p:cNvPr id="8" name="组合 7"/>
          <p:cNvGrpSpPr/>
          <p:nvPr>
            <p:custDataLst>
              <p:tags r:id="rId4"/>
            </p:custDataLst>
          </p:nvPr>
        </p:nvGrpSpPr>
        <p:grpSpPr>
          <a:xfrm>
            <a:off x="7039610" y="2167255"/>
            <a:ext cx="582930" cy="491490"/>
            <a:chOff x="7645" y="2294"/>
            <a:chExt cx="918" cy="774"/>
          </a:xfrm>
        </p:grpSpPr>
        <p:grpSp>
          <p:nvGrpSpPr>
            <p:cNvPr id="9" name="组合 8"/>
            <p:cNvGrpSpPr/>
            <p:nvPr>
              <p:custDataLst>
                <p:tags r:id="rId5"/>
              </p:custDataLst>
            </p:nvPr>
          </p:nvGrpSpPr>
          <p:grpSpPr>
            <a:xfrm>
              <a:off x="7645" y="2294"/>
              <a:ext cx="918" cy="773"/>
              <a:chOff x="7645" y="2294"/>
              <a:chExt cx="918" cy="773"/>
            </a:xfrm>
          </p:grpSpPr>
          <p:sp>
            <p:nvSpPr>
              <p:cNvPr id="11" name="Freeform 117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8005" y="2853"/>
                <a:ext cx="57" cy="215"/>
              </a:xfrm>
              <a:custGeom>
                <a:gdLst>
                  <a:gd name="T0" fmla="*/ 0 w 30"/>
                  <a:gd name="T1" fmla="*/ 107 h 112"/>
                  <a:gd name="T2" fmla="*/ 15 w 30"/>
                  <a:gd name="T3" fmla="*/ 91 h 112"/>
                  <a:gd name="T4" fmla="*/ 5 w 30"/>
                  <a:gd name="T5" fmla="*/ 0 h 112"/>
                  <a:gd name="T6" fmla="*/ 15 w 30"/>
                  <a:gd name="T7" fmla="*/ 0 h 112"/>
                  <a:gd name="T8" fmla="*/ 30 w 30"/>
                  <a:gd name="T9" fmla="*/ 97 h 112"/>
                  <a:gd name="T10" fmla="*/ 5 w 30"/>
                  <a:gd name="T11" fmla="*/ 112 h 112"/>
                  <a:gd name="T12" fmla="*/ 0 w 30"/>
                  <a:gd name="T13" fmla="*/ 107 h 1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112">
                    <a:moveTo>
                      <a:pt x="0" y="107"/>
                    </a:moveTo>
                    <a:lnTo>
                      <a:pt x="15" y="91"/>
                    </a:lnTo>
                    <a:lnTo>
                      <a:pt x="5" y="0"/>
                    </a:lnTo>
                    <a:lnTo>
                      <a:pt x="15" y="0"/>
                    </a:lnTo>
                    <a:lnTo>
                      <a:pt x="30" y="97"/>
                    </a:lnTo>
                    <a:lnTo>
                      <a:pt x="5" y="112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>
                <a:noFill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trike="noStrike" noProof="1"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12" name="任意多边形 173"/>
              <p:cNvSpPr/>
              <p:nvPr>
                <p:custDataLst>
                  <p:tags r:id="rId7"/>
                </p:custDataLst>
              </p:nvPr>
            </p:nvSpPr>
            <p:spPr>
              <a:xfrm>
                <a:off x="7645" y="2294"/>
                <a:ext cx="918" cy="590"/>
              </a:xfrm>
              <a:custGeom>
                <a:cxnLst>
                  <a:cxn ang="0">
                    <a:pos x="639819" y="161558"/>
                  </a:cxn>
                  <a:cxn ang="0">
                    <a:pos x="677349" y="213760"/>
                  </a:cxn>
                  <a:cxn ang="0">
                    <a:pos x="750137" y="205690"/>
                  </a:cxn>
                  <a:cxn ang="0">
                    <a:pos x="733961" y="278321"/>
                  </a:cxn>
                  <a:cxn ang="0">
                    <a:pos x="661175" y="318669"/>
                  </a:cxn>
                  <a:cxn ang="0">
                    <a:pos x="604563" y="237971"/>
                  </a:cxn>
                  <a:cxn ang="0">
                    <a:pos x="620739" y="165341"/>
                  </a:cxn>
                  <a:cxn ang="0">
                    <a:pos x="639819" y="161558"/>
                  </a:cxn>
                  <a:cxn ang="0">
                    <a:pos x="170896" y="515"/>
                  </a:cxn>
                  <a:cxn ang="0">
                    <a:pos x="379062" y="158538"/>
                  </a:cxn>
                  <a:cxn ang="0">
                    <a:pos x="669407" y="319231"/>
                  </a:cxn>
                  <a:cxn ang="0">
                    <a:pos x="16130" y="126400"/>
                  </a:cxn>
                  <a:cxn ang="0">
                    <a:pos x="0" y="70158"/>
                  </a:cxn>
                  <a:cxn ang="0">
                    <a:pos x="40325" y="78192"/>
                  </a:cxn>
                  <a:cxn ang="0">
                    <a:pos x="170896" y="515"/>
                  </a:cxn>
                </a:cxnLst>
                <a:rect l="0" t="0" r="0" b="0"/>
                <a:pathLst>
                  <a:path w="760238" h="489327">
                    <a:moveTo>
                      <a:pt x="639381" y="161933"/>
                    </a:moveTo>
                    <a:cubicBezTo>
                      <a:pt x="658701" y="165725"/>
                      <a:pt x="676885" y="189991"/>
                      <a:pt x="676885" y="214257"/>
                    </a:cubicBezTo>
                    <a:cubicBezTo>
                      <a:pt x="684967" y="181902"/>
                      <a:pt x="725376" y="181902"/>
                      <a:pt x="749622" y="206168"/>
                    </a:cubicBezTo>
                    <a:cubicBezTo>
                      <a:pt x="765785" y="230434"/>
                      <a:pt x="765785" y="262789"/>
                      <a:pt x="733458" y="278967"/>
                    </a:cubicBezTo>
                    <a:cubicBezTo>
                      <a:pt x="709213" y="295144"/>
                      <a:pt x="684967" y="295144"/>
                      <a:pt x="660722" y="319410"/>
                    </a:cubicBezTo>
                    <a:cubicBezTo>
                      <a:pt x="644558" y="287055"/>
                      <a:pt x="620313" y="270878"/>
                      <a:pt x="604149" y="238523"/>
                    </a:cubicBezTo>
                    <a:cubicBezTo>
                      <a:pt x="587985" y="206168"/>
                      <a:pt x="596067" y="173813"/>
                      <a:pt x="620313" y="165725"/>
                    </a:cubicBezTo>
                    <a:cubicBezTo>
                      <a:pt x="626374" y="161680"/>
                      <a:pt x="632940" y="160669"/>
                      <a:pt x="639381" y="161933"/>
                    </a:cubicBezTo>
                    <a:close/>
                    <a:moveTo>
                      <a:pt x="170779" y="516"/>
                    </a:moveTo>
                    <a:cubicBezTo>
                      <a:pt x="250352" y="-5933"/>
                      <a:pt x="333467" y="48174"/>
                      <a:pt x="378802" y="158907"/>
                    </a:cubicBezTo>
                    <a:cubicBezTo>
                      <a:pt x="451339" y="344132"/>
                      <a:pt x="668948" y="319972"/>
                      <a:pt x="668948" y="319972"/>
                    </a:cubicBezTo>
                    <a:cubicBezTo>
                      <a:pt x="217610" y="722635"/>
                      <a:pt x="-64477" y="303866"/>
                      <a:pt x="16119" y="126694"/>
                    </a:cubicBezTo>
                    <a:cubicBezTo>
                      <a:pt x="8060" y="110587"/>
                      <a:pt x="8060" y="78374"/>
                      <a:pt x="0" y="70321"/>
                    </a:cubicBezTo>
                    <a:cubicBezTo>
                      <a:pt x="16119" y="70321"/>
                      <a:pt x="32239" y="78374"/>
                      <a:pt x="40298" y="78374"/>
                    </a:cubicBezTo>
                    <a:cubicBezTo>
                      <a:pt x="76567" y="30055"/>
                      <a:pt x="123035" y="4385"/>
                      <a:pt x="170779" y="516"/>
                    </a:cubicBezTo>
                    <a:close/>
                  </a:path>
                </a:pathLst>
              </a:custGeom>
              <a:solidFill>
                <a:srgbClr val="82B5A5"/>
              </a:solidFill>
              <a:ln w="9525" cap="flat" cmpd="sng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Freeform 121"/>
              <p:cNvSpPr/>
              <p:nvPr>
                <p:custDataLst>
                  <p:tags r:id="rId8"/>
                </p:custDataLst>
              </p:nvPr>
            </p:nvSpPr>
            <p:spPr bwMode="auto">
              <a:xfrm>
                <a:off x="7772" y="2455"/>
                <a:ext cx="370" cy="291"/>
              </a:xfrm>
              <a:custGeom>
                <a:gdLst>
                  <a:gd name="T0" fmla="*/ 2147483647 w 38"/>
                  <a:gd name="T1" fmla="*/ 2147483647 h 30"/>
                  <a:gd name="T2" fmla="*/ 2147483647 w 38"/>
                  <a:gd name="T3" fmla="*/ 2147483647 h 30"/>
                  <a:gd name="T4" fmla="*/ 2147483647 w 38"/>
                  <a:gd name="T5" fmla="*/ 2147483647 h 30"/>
                  <a:gd name="T6" fmla="*/ 0 60000 65536"/>
                  <a:gd name="T7" fmla="*/ 0 60000 65536"/>
                  <a:gd name="T8" fmla="*/ 0 60000 65536"/>
                  <a:gd name="T9" fmla="*/ 0 w 38"/>
                  <a:gd name="T10" fmla="*/ 0 h 30"/>
                  <a:gd name="T11" fmla="*/ 38 w 38"/>
                  <a:gd name="T12" fmla="*/ 30 h 30"/>
                </a:gdLst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38" h="30">
                    <a:moveTo>
                      <a:pt x="38" y="25"/>
                    </a:moveTo>
                    <a:cubicBezTo>
                      <a:pt x="38" y="25"/>
                      <a:pt x="25" y="22"/>
                      <a:pt x="21" y="11"/>
                    </a:cubicBezTo>
                    <a:cubicBezTo>
                      <a:pt x="17" y="0"/>
                      <a:pt x="0" y="30"/>
                      <a:pt x="38" y="25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</a:ln>
            </p:spPr>
            <p:txBody>
              <a:bodyPr>
                <a:normAutofit fontScale="40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/>
                <a:endParaRPr lang="zh-CN" altLang="en-US" strike="noStrike" noProof="1"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14" name="Freeform 122"/>
              <p:cNvSpPr/>
              <p:nvPr>
                <p:custDataLst>
                  <p:tags r:id="rId9"/>
                </p:custDataLst>
              </p:nvPr>
            </p:nvSpPr>
            <p:spPr bwMode="auto">
              <a:xfrm>
                <a:off x="7791" y="2407"/>
                <a:ext cx="136" cy="77"/>
              </a:xfrm>
              <a:custGeom>
                <a:gdLst>
                  <a:gd name="T0" fmla="*/ 0 w 14"/>
                  <a:gd name="T1" fmla="*/ 0 h 8"/>
                  <a:gd name="T2" fmla="*/ 2147483647 w 14"/>
                  <a:gd name="T3" fmla="*/ 2147483647 h 8"/>
                  <a:gd name="T4" fmla="*/ 2147483647 w 14"/>
                  <a:gd name="T5" fmla="*/ 2147483647 h 8"/>
                  <a:gd name="T6" fmla="*/ 0 w 14"/>
                  <a:gd name="T7" fmla="*/ 0 h 8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4"/>
                  <a:gd name="T13" fmla="*/ 0 h 8"/>
                  <a:gd name="T14" fmla="*/ 14 w 14"/>
                  <a:gd name="T15" fmla="*/ 8 h 8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4" h="8">
                    <a:moveTo>
                      <a:pt x="0" y="0"/>
                    </a:moveTo>
                    <a:cubicBezTo>
                      <a:pt x="0" y="0"/>
                      <a:pt x="5" y="8"/>
                      <a:pt x="14" y="2"/>
                    </a:cubicBezTo>
                    <a:cubicBezTo>
                      <a:pt x="14" y="2"/>
                      <a:pt x="12" y="7"/>
                      <a:pt x="6" y="6"/>
                    </a:cubicBezTo>
                    <a:cubicBezTo>
                      <a:pt x="2" y="5"/>
                      <a:pt x="1" y="3"/>
                      <a:pt x="0" y="0"/>
                    </a:cubicBezTo>
                    <a:close/>
                  </a:path>
                </a:pathLst>
              </a:custGeom>
              <a:solidFill>
                <a:srgbClr val="673711"/>
              </a:solidFill>
              <a:ln w="9525">
                <a:noFill/>
                <a:round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/>
                <a:endParaRPr lang="zh-CN" altLang="en-US" strike="noStrike" noProof="1"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10" name="Freeform 116"/>
            <p:cNvSpPr/>
            <p:nvPr>
              <p:custDataLst>
                <p:tags r:id="rId10"/>
              </p:custDataLst>
            </p:nvPr>
          </p:nvSpPr>
          <p:spPr bwMode="auto">
            <a:xfrm>
              <a:off x="8092" y="2874"/>
              <a:ext cx="88" cy="195"/>
            </a:xfrm>
            <a:custGeom>
              <a:gdLst>
                <a:gd name="T0" fmla="*/ 0 w 46"/>
                <a:gd name="T1" fmla="*/ 5 h 102"/>
                <a:gd name="T2" fmla="*/ 11 w 46"/>
                <a:gd name="T3" fmla="*/ 0 h 102"/>
                <a:gd name="T4" fmla="*/ 46 w 46"/>
                <a:gd name="T5" fmla="*/ 96 h 102"/>
                <a:gd name="T6" fmla="*/ 36 w 46"/>
                <a:gd name="T7" fmla="*/ 102 h 102"/>
                <a:gd name="T8" fmla="*/ 0 w 46"/>
                <a:gd name="T9" fmla="*/ 5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102">
                  <a:moveTo>
                    <a:pt x="0" y="5"/>
                  </a:moveTo>
                  <a:lnTo>
                    <a:pt x="11" y="0"/>
                  </a:lnTo>
                  <a:lnTo>
                    <a:pt x="46" y="96"/>
                  </a:lnTo>
                  <a:lnTo>
                    <a:pt x="36" y="102"/>
                  </a:lnTo>
                  <a:lnTo>
                    <a:pt x="0" y="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zh-CN" altLang="en-US" strike="noStrike" noProof="1">
                <a:latin typeface="Arial" pitchFamily="34" charset="0"/>
                <a:ea typeface="黑体" panose="02010609060101010101" pitchFamily="49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1480457" y="2572385"/>
            <a:ext cx="7489372" cy="10541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000" spc="600" baseline="0">
                <a:solidFill>
                  <a:schemeClr val="accent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480456" y="3693160"/>
            <a:ext cx="7489371" cy="599440"/>
          </a:xfrm>
        </p:spPr>
        <p:txBody>
          <a:bodyPr lIns="101600" tIns="38100" rIns="76200" bIns="381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 descr="PPT 副本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5240" y="-41910"/>
            <a:ext cx="12265025" cy="69151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4991101" y="3136900"/>
            <a:ext cx="4660899" cy="712475"/>
          </a:xfrm>
        </p:spPr>
        <p:txBody>
          <a:bodyPr lIns="101600" tIns="38100" rIns="63500" bIns="38100" anchor="b" anchorCtr="0">
            <a:noAutofit/>
          </a:bodyPr>
          <a:lstStyle>
            <a:lvl1pPr>
              <a:defRPr sz="40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4991096" y="3914775"/>
            <a:ext cx="4660899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 descr="PPT 副本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5240" y="3810"/>
            <a:ext cx="12240260" cy="68732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 descr="PPT 副本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5240" y="-24130"/>
            <a:ext cx="12240260" cy="690118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2514599" y="2626381"/>
            <a:ext cx="6680201" cy="1056619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2514599" y="3746500"/>
            <a:ext cx="6680201" cy="736600"/>
          </a:xfrm>
        </p:spPr>
        <p:txBody>
          <a:bodyPr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15" name="组合 14"/>
          <p:cNvGrpSpPr/>
          <p:nvPr>
            <p:custDataLst>
              <p:tags r:id="rId9"/>
            </p:custDataLst>
          </p:nvPr>
        </p:nvGrpSpPr>
        <p:grpSpPr>
          <a:xfrm>
            <a:off x="7238728" y="2317136"/>
            <a:ext cx="582930" cy="491490"/>
            <a:chOff x="7645" y="2294"/>
            <a:chExt cx="918" cy="774"/>
          </a:xfrm>
        </p:grpSpPr>
        <p:grpSp>
          <p:nvGrpSpPr>
            <p:cNvPr id="16" name="组合 15"/>
            <p:cNvGrpSpPr/>
            <p:nvPr>
              <p:custDataLst>
                <p:tags r:id="rId10"/>
              </p:custDataLst>
            </p:nvPr>
          </p:nvGrpSpPr>
          <p:grpSpPr>
            <a:xfrm>
              <a:off x="7645" y="2294"/>
              <a:ext cx="918" cy="773"/>
              <a:chOff x="7645" y="2294"/>
              <a:chExt cx="918" cy="773"/>
            </a:xfrm>
          </p:grpSpPr>
          <p:sp>
            <p:nvSpPr>
              <p:cNvPr id="19" name="Freeform 117"/>
              <p:cNvSpPr/>
              <p:nvPr>
                <p:custDataLst>
                  <p:tags r:id="rId11"/>
                </p:custDataLst>
              </p:nvPr>
            </p:nvSpPr>
            <p:spPr bwMode="auto">
              <a:xfrm>
                <a:off x="8005" y="2853"/>
                <a:ext cx="57" cy="215"/>
              </a:xfrm>
              <a:custGeom>
                <a:gdLst>
                  <a:gd name="T0" fmla="*/ 0 w 30"/>
                  <a:gd name="T1" fmla="*/ 107 h 112"/>
                  <a:gd name="T2" fmla="*/ 15 w 30"/>
                  <a:gd name="T3" fmla="*/ 91 h 112"/>
                  <a:gd name="T4" fmla="*/ 5 w 30"/>
                  <a:gd name="T5" fmla="*/ 0 h 112"/>
                  <a:gd name="T6" fmla="*/ 15 w 30"/>
                  <a:gd name="T7" fmla="*/ 0 h 112"/>
                  <a:gd name="T8" fmla="*/ 30 w 30"/>
                  <a:gd name="T9" fmla="*/ 97 h 112"/>
                  <a:gd name="T10" fmla="*/ 5 w 30"/>
                  <a:gd name="T11" fmla="*/ 112 h 112"/>
                  <a:gd name="T12" fmla="*/ 0 w 30"/>
                  <a:gd name="T13" fmla="*/ 107 h 1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112">
                    <a:moveTo>
                      <a:pt x="0" y="107"/>
                    </a:moveTo>
                    <a:lnTo>
                      <a:pt x="15" y="91"/>
                    </a:lnTo>
                    <a:lnTo>
                      <a:pt x="5" y="0"/>
                    </a:lnTo>
                    <a:lnTo>
                      <a:pt x="15" y="0"/>
                    </a:lnTo>
                    <a:lnTo>
                      <a:pt x="30" y="97"/>
                    </a:lnTo>
                    <a:lnTo>
                      <a:pt x="5" y="112"/>
                    </a:lnTo>
                    <a:lnTo>
                      <a:pt x="0" y="107"/>
                    </a:ln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noFill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trike="noStrike" noProof="1"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20" name="任意多边形 173"/>
              <p:cNvSpPr/>
              <p:nvPr>
                <p:custDataLst>
                  <p:tags r:id="rId12"/>
                </p:custDataLst>
              </p:nvPr>
            </p:nvSpPr>
            <p:spPr>
              <a:xfrm>
                <a:off x="7645" y="2294"/>
                <a:ext cx="918" cy="590"/>
              </a:xfrm>
              <a:custGeom>
                <a:cxnLst>
                  <a:cxn ang="0">
                    <a:pos x="639819" y="161558"/>
                  </a:cxn>
                  <a:cxn ang="0">
                    <a:pos x="677349" y="213760"/>
                  </a:cxn>
                  <a:cxn ang="0">
                    <a:pos x="750137" y="205690"/>
                  </a:cxn>
                  <a:cxn ang="0">
                    <a:pos x="733961" y="278321"/>
                  </a:cxn>
                  <a:cxn ang="0">
                    <a:pos x="661175" y="318669"/>
                  </a:cxn>
                  <a:cxn ang="0">
                    <a:pos x="604563" y="237971"/>
                  </a:cxn>
                  <a:cxn ang="0">
                    <a:pos x="620739" y="165341"/>
                  </a:cxn>
                  <a:cxn ang="0">
                    <a:pos x="639819" y="161558"/>
                  </a:cxn>
                  <a:cxn ang="0">
                    <a:pos x="170896" y="515"/>
                  </a:cxn>
                  <a:cxn ang="0">
                    <a:pos x="379062" y="158538"/>
                  </a:cxn>
                  <a:cxn ang="0">
                    <a:pos x="669407" y="319231"/>
                  </a:cxn>
                  <a:cxn ang="0">
                    <a:pos x="16130" y="126400"/>
                  </a:cxn>
                  <a:cxn ang="0">
                    <a:pos x="0" y="70158"/>
                  </a:cxn>
                  <a:cxn ang="0">
                    <a:pos x="40325" y="78192"/>
                  </a:cxn>
                  <a:cxn ang="0">
                    <a:pos x="170896" y="515"/>
                  </a:cxn>
                </a:cxnLst>
                <a:rect l="0" t="0" r="0" b="0"/>
                <a:pathLst>
                  <a:path w="760238" h="489327">
                    <a:moveTo>
                      <a:pt x="639381" y="161933"/>
                    </a:moveTo>
                    <a:cubicBezTo>
                      <a:pt x="658701" y="165725"/>
                      <a:pt x="676885" y="189991"/>
                      <a:pt x="676885" y="214257"/>
                    </a:cubicBezTo>
                    <a:cubicBezTo>
                      <a:pt x="684967" y="181902"/>
                      <a:pt x="725376" y="181902"/>
                      <a:pt x="749622" y="206168"/>
                    </a:cubicBezTo>
                    <a:cubicBezTo>
                      <a:pt x="765785" y="230434"/>
                      <a:pt x="765785" y="262789"/>
                      <a:pt x="733458" y="278967"/>
                    </a:cubicBezTo>
                    <a:cubicBezTo>
                      <a:pt x="709213" y="295144"/>
                      <a:pt x="684967" y="295144"/>
                      <a:pt x="660722" y="319410"/>
                    </a:cubicBezTo>
                    <a:cubicBezTo>
                      <a:pt x="644558" y="287055"/>
                      <a:pt x="620313" y="270878"/>
                      <a:pt x="604149" y="238523"/>
                    </a:cubicBezTo>
                    <a:cubicBezTo>
                      <a:pt x="587985" y="206168"/>
                      <a:pt x="596067" y="173813"/>
                      <a:pt x="620313" y="165725"/>
                    </a:cubicBezTo>
                    <a:cubicBezTo>
                      <a:pt x="626374" y="161680"/>
                      <a:pt x="632940" y="160669"/>
                      <a:pt x="639381" y="161933"/>
                    </a:cubicBezTo>
                    <a:close/>
                    <a:moveTo>
                      <a:pt x="170779" y="516"/>
                    </a:moveTo>
                    <a:cubicBezTo>
                      <a:pt x="250352" y="-5933"/>
                      <a:pt x="333467" y="48174"/>
                      <a:pt x="378802" y="158907"/>
                    </a:cubicBezTo>
                    <a:cubicBezTo>
                      <a:pt x="451339" y="344132"/>
                      <a:pt x="668948" y="319972"/>
                      <a:pt x="668948" y="319972"/>
                    </a:cubicBezTo>
                    <a:cubicBezTo>
                      <a:pt x="217610" y="722635"/>
                      <a:pt x="-64477" y="303866"/>
                      <a:pt x="16119" y="126694"/>
                    </a:cubicBezTo>
                    <a:cubicBezTo>
                      <a:pt x="8060" y="110587"/>
                      <a:pt x="8060" y="78374"/>
                      <a:pt x="0" y="70321"/>
                    </a:cubicBezTo>
                    <a:cubicBezTo>
                      <a:pt x="16119" y="70321"/>
                      <a:pt x="32239" y="78374"/>
                      <a:pt x="40298" y="78374"/>
                    </a:cubicBezTo>
                    <a:cubicBezTo>
                      <a:pt x="76567" y="30055"/>
                      <a:pt x="123035" y="4385"/>
                      <a:pt x="170779" y="516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9525" cap="flat" cmpd="sng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21"/>
              <p:cNvSpPr/>
              <p:nvPr>
                <p:custDataLst>
                  <p:tags r:id="rId13"/>
                </p:custDataLst>
              </p:nvPr>
            </p:nvSpPr>
            <p:spPr bwMode="auto">
              <a:xfrm>
                <a:off x="7772" y="2455"/>
                <a:ext cx="370" cy="291"/>
              </a:xfrm>
              <a:custGeom>
                <a:gdLst>
                  <a:gd name="T0" fmla="*/ 2147483647 w 38"/>
                  <a:gd name="T1" fmla="*/ 2147483647 h 30"/>
                  <a:gd name="T2" fmla="*/ 2147483647 w 38"/>
                  <a:gd name="T3" fmla="*/ 2147483647 h 30"/>
                  <a:gd name="T4" fmla="*/ 2147483647 w 38"/>
                  <a:gd name="T5" fmla="*/ 2147483647 h 30"/>
                  <a:gd name="T6" fmla="*/ 0 60000 65536"/>
                  <a:gd name="T7" fmla="*/ 0 60000 65536"/>
                  <a:gd name="T8" fmla="*/ 0 60000 65536"/>
                  <a:gd name="T9" fmla="*/ 0 w 38"/>
                  <a:gd name="T10" fmla="*/ 0 h 30"/>
                  <a:gd name="T11" fmla="*/ 38 w 38"/>
                  <a:gd name="T12" fmla="*/ 30 h 30"/>
                </a:gdLst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38" h="30">
                    <a:moveTo>
                      <a:pt x="38" y="25"/>
                    </a:moveTo>
                    <a:cubicBezTo>
                      <a:pt x="38" y="25"/>
                      <a:pt x="25" y="22"/>
                      <a:pt x="21" y="11"/>
                    </a:cubicBezTo>
                    <a:cubicBezTo>
                      <a:pt x="17" y="0"/>
                      <a:pt x="0" y="30"/>
                      <a:pt x="38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>
                <a:normAutofit fontScale="40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/>
                <a:endParaRPr lang="zh-CN" altLang="en-US" strike="noStrike" noProof="1"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  <p:sp>
            <p:nvSpPr>
              <p:cNvPr id="22" name="Freeform 122"/>
              <p:cNvSpPr/>
              <p:nvPr>
                <p:custDataLst>
                  <p:tags r:id="rId14"/>
                </p:custDataLst>
              </p:nvPr>
            </p:nvSpPr>
            <p:spPr bwMode="auto">
              <a:xfrm>
                <a:off x="7791" y="2407"/>
                <a:ext cx="136" cy="77"/>
              </a:xfrm>
              <a:custGeom>
                <a:gdLst>
                  <a:gd name="T0" fmla="*/ 0 w 14"/>
                  <a:gd name="T1" fmla="*/ 0 h 8"/>
                  <a:gd name="T2" fmla="*/ 2147483647 w 14"/>
                  <a:gd name="T3" fmla="*/ 2147483647 h 8"/>
                  <a:gd name="T4" fmla="*/ 2147483647 w 14"/>
                  <a:gd name="T5" fmla="*/ 2147483647 h 8"/>
                  <a:gd name="T6" fmla="*/ 0 w 14"/>
                  <a:gd name="T7" fmla="*/ 0 h 8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4"/>
                  <a:gd name="T13" fmla="*/ 0 h 8"/>
                  <a:gd name="T14" fmla="*/ 14 w 14"/>
                  <a:gd name="T15" fmla="*/ 8 h 8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4" h="8">
                    <a:moveTo>
                      <a:pt x="0" y="0"/>
                    </a:moveTo>
                    <a:cubicBezTo>
                      <a:pt x="0" y="0"/>
                      <a:pt x="5" y="8"/>
                      <a:pt x="14" y="2"/>
                    </a:cubicBezTo>
                    <a:cubicBezTo>
                      <a:pt x="14" y="2"/>
                      <a:pt x="12" y="7"/>
                      <a:pt x="6" y="6"/>
                    </a:cubicBezTo>
                    <a:cubicBezTo>
                      <a:pt x="2" y="5"/>
                      <a:pt x="1" y="3"/>
                      <a:pt x="0" y="0"/>
                    </a:cubicBezTo>
                    <a:close/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 w="9525">
                <a:noFill/>
                <a:round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/>
                <a:endParaRPr lang="zh-CN" altLang="en-US" strike="noStrike" noProof="1">
                  <a:latin typeface="Arial" pitchFamily="34" charset="0"/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18" name="Freeform 116"/>
            <p:cNvSpPr/>
            <p:nvPr>
              <p:custDataLst>
                <p:tags r:id="rId15"/>
              </p:custDataLst>
            </p:nvPr>
          </p:nvSpPr>
          <p:spPr bwMode="auto">
            <a:xfrm>
              <a:off x="8092" y="2874"/>
              <a:ext cx="88" cy="195"/>
            </a:xfrm>
            <a:custGeom>
              <a:gdLst>
                <a:gd name="T0" fmla="*/ 0 w 46"/>
                <a:gd name="T1" fmla="*/ 5 h 102"/>
                <a:gd name="T2" fmla="*/ 11 w 46"/>
                <a:gd name="T3" fmla="*/ 0 h 102"/>
                <a:gd name="T4" fmla="*/ 46 w 46"/>
                <a:gd name="T5" fmla="*/ 96 h 102"/>
                <a:gd name="T6" fmla="*/ 36 w 46"/>
                <a:gd name="T7" fmla="*/ 102 h 102"/>
                <a:gd name="T8" fmla="*/ 0 w 46"/>
                <a:gd name="T9" fmla="*/ 5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102">
                  <a:moveTo>
                    <a:pt x="0" y="5"/>
                  </a:moveTo>
                  <a:lnTo>
                    <a:pt x="11" y="0"/>
                  </a:lnTo>
                  <a:lnTo>
                    <a:pt x="46" y="96"/>
                  </a:lnTo>
                  <a:lnTo>
                    <a:pt x="36" y="102"/>
                  </a:lnTo>
                  <a:lnTo>
                    <a:pt x="0" y="5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endParaRPr lang="zh-CN" altLang="en-US" strike="noStrike" noProof="1">
                <a:latin typeface="Arial" pitchFamily="34" charset="0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 descr="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16200000">
            <a:off x="10824845" y="5490845"/>
            <a:ext cx="989330" cy="174434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 descr="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78185" y="3939540"/>
            <a:ext cx="924560" cy="26142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2" name="图片 11" descr="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288925" y="4561840"/>
            <a:ext cx="814705" cy="230441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6" name="图片 5" descr="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45800" y="561975"/>
            <a:ext cx="742950" cy="210185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6" name="图片 5" descr="3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5400000" flipV="1">
            <a:off x="10730865" y="-403860"/>
            <a:ext cx="1057275" cy="186436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图片 7" descr="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V="1">
            <a:off x="10133330" y="6104255"/>
            <a:ext cx="2058670" cy="77406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6" name="图片 5" descr="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58500" y="3088640"/>
            <a:ext cx="1333500" cy="3769360"/>
          </a:xfrm>
          <a:prstGeom prst="rect">
            <a:avLst/>
          </a:prstGeom>
        </p:spPr>
      </p:pic>
      <p:pic>
        <p:nvPicPr>
          <p:cNvPr id="12" name="图片 11" descr="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0" y="3088640"/>
            <a:ext cx="1333500" cy="376936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2"/>
            </p:custDataLst>
          </p:nvPr>
        </p:nvSpPr>
        <p:spPr>
          <a:xfrm>
            <a:off x="0" y="145483"/>
            <a:ext cx="180000" cy="432000"/>
          </a:xfrm>
          <a:prstGeom prst="rect">
            <a:avLst/>
          </a:prstGeom>
          <a:pattFill prst="wdUpDiag">
            <a:fgClr>
              <a:schemeClr val="tx2"/>
            </a:fgClr>
            <a:bgClr>
              <a:schemeClr val="tx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5587" tIns="42794" rIns="85587" bIns="427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160"/>
          </a:p>
        </p:txBody>
      </p:sp>
      <p:sp>
        <p:nvSpPr>
          <p:cNvPr id="5" name="矩形 4"/>
          <p:cNvSpPr/>
          <p:nvPr userDrawn="1">
            <p:custDataLst>
              <p:tags r:id="rId3"/>
            </p:custDataLst>
          </p:nvPr>
        </p:nvSpPr>
        <p:spPr>
          <a:xfrm>
            <a:off x="174523" y="145435"/>
            <a:ext cx="36000" cy="432000"/>
          </a:xfrm>
          <a:prstGeom prst="rect">
            <a:avLst/>
          </a:prstGeom>
          <a:gradFill flip="none" rotWithShape="1">
            <a:gsLst>
              <a:gs pos="0">
                <a:srgbClr val="208CA4"/>
              </a:gs>
              <a:gs pos="100000">
                <a:srgbClr val="195F8B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5587" tIns="42794" rIns="85587" bIns="427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160"/>
          </a:p>
        </p:txBody>
      </p:sp>
      <p:sp>
        <p:nvSpPr>
          <p:cNvPr id="17" name="文本占位符 104"/>
          <p:cNvSpPr>
            <a:spLocks noGrp="1"/>
          </p:cNvSpPr>
          <p:nvPr>
            <p:ph type="body" sz="quarter" idx="11" hasCustomPrompt="1"/>
            <p:custDataLst>
              <p:tags r:id="rId4"/>
            </p:custDataLst>
          </p:nvPr>
        </p:nvSpPr>
        <p:spPr>
          <a:xfrm>
            <a:off x="307396" y="147870"/>
            <a:ext cx="6433669" cy="51602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>
              <a:buNone/>
              <a:defRPr sz="3360">
                <a:solidFill>
                  <a:srgbClr val="3D5070"/>
                </a:solidFill>
                <a:latin typeface="方正颜宋简体_大" panose="02000000000000000000" pitchFamily="2" charset="-122"/>
                <a:ea typeface="方正颜宋简体_大" panose="02000000000000000000" pitchFamily="2" charset="-122"/>
              </a:defRPr>
            </a:lvl1pPr>
          </a:lstStyle>
          <a:p>
            <a:pPr lvl="0"/>
            <a:r>
              <a:rPr lang="zh-CN" altLang="en-US"/>
              <a:t>请在此处添加标题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image" Target="file:///D:\qq&#25991;&#20214;\712321467\Image\C2C\Image2\%7b75232B38-A165-1FB7-499C-2E1C792CACB5%7d.png" TargetMode="External" /><Relationship Id="rId29" Type="http://schemas.openxmlformats.org/officeDocument/2006/relationships/image" Target="../media/image11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37.xml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21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 r:link="rId2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0.xml" /><Relationship Id="rId11" Type="http://schemas.openxmlformats.org/officeDocument/2006/relationships/image" Target="../media/image15.png" /><Relationship Id="rId12" Type="http://schemas.openxmlformats.org/officeDocument/2006/relationships/tags" Target="../tags/tag251.xml" /><Relationship Id="rId13" Type="http://schemas.openxmlformats.org/officeDocument/2006/relationships/image" Target="../media/image16.png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18" Type="http://schemas.openxmlformats.org/officeDocument/2006/relationships/tags" Target="../tags/tag256.xml" /><Relationship Id="rId19" Type="http://schemas.openxmlformats.org/officeDocument/2006/relationships/tags" Target="../tags/tag257.xml" /><Relationship Id="rId2" Type="http://schemas.openxmlformats.org/officeDocument/2006/relationships/tags" Target="../tags/tag245.xml" /><Relationship Id="rId20" Type="http://schemas.openxmlformats.org/officeDocument/2006/relationships/tags" Target="../tags/tag258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image" Target="../media/image12.png" /><Relationship Id="rId6" Type="http://schemas.openxmlformats.org/officeDocument/2006/relationships/tags" Target="../tags/tag248.xml" /><Relationship Id="rId7" Type="http://schemas.openxmlformats.org/officeDocument/2006/relationships/image" Target="../media/image13.png" /><Relationship Id="rId8" Type="http://schemas.openxmlformats.org/officeDocument/2006/relationships/tags" Target="../tags/tag249.xml" /><Relationship Id="rId9" Type="http://schemas.openxmlformats.org/officeDocument/2006/relationships/image" Target="../media/image1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72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3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ags" Target="../tags/tag295.xml" /><Relationship Id="rId26" Type="http://schemas.openxmlformats.org/officeDocument/2006/relationships/tags" Target="../tags/tag296.xml" /><Relationship Id="rId27" Type="http://schemas.openxmlformats.org/officeDocument/2006/relationships/tags" Target="../tags/tag297.xml" /><Relationship Id="rId28" Type="http://schemas.openxmlformats.org/officeDocument/2006/relationships/tags" Target="../tags/tag298.xml" /><Relationship Id="rId29" Type="http://schemas.openxmlformats.org/officeDocument/2006/relationships/tags" Target="../tags/tag299.xml" /><Relationship Id="rId3" Type="http://schemas.openxmlformats.org/officeDocument/2006/relationships/tags" Target="../tags/tag274.xml" /><Relationship Id="rId30" Type="http://schemas.openxmlformats.org/officeDocument/2006/relationships/tags" Target="../tags/tag300.xml" /><Relationship Id="rId31" Type="http://schemas.openxmlformats.org/officeDocument/2006/relationships/tags" Target="../tags/tag301.xml" /><Relationship Id="rId32" Type="http://schemas.openxmlformats.org/officeDocument/2006/relationships/tags" Target="../tags/tag302.xml" /><Relationship Id="rId33" Type="http://schemas.openxmlformats.org/officeDocument/2006/relationships/tags" Target="../tags/tag303.xml" /><Relationship Id="rId34" Type="http://schemas.openxmlformats.org/officeDocument/2006/relationships/tags" Target="../tags/tag304.xml" /><Relationship Id="rId35" Type="http://schemas.openxmlformats.org/officeDocument/2006/relationships/tags" Target="../tags/tag305.xml" /><Relationship Id="rId36" Type="http://schemas.openxmlformats.org/officeDocument/2006/relationships/tags" Target="../tags/tag306.xml" /><Relationship Id="rId37" Type="http://schemas.openxmlformats.org/officeDocument/2006/relationships/tags" Target="../tags/tag307.xml" /><Relationship Id="rId38" Type="http://schemas.openxmlformats.org/officeDocument/2006/relationships/tags" Target="../tags/tag308.xml" /><Relationship Id="rId39" Type="http://schemas.openxmlformats.org/officeDocument/2006/relationships/tags" Target="../tags/tag309.xml" /><Relationship Id="rId4" Type="http://schemas.openxmlformats.org/officeDocument/2006/relationships/tags" Target="../tags/tag275.xml" /><Relationship Id="rId40" Type="http://schemas.openxmlformats.org/officeDocument/2006/relationships/tags" Target="../tags/tag310.xml" /><Relationship Id="rId41" Type="http://schemas.openxmlformats.org/officeDocument/2006/relationships/tags" Target="../tags/tag311.xml" /><Relationship Id="rId5" Type="http://schemas.openxmlformats.org/officeDocument/2006/relationships/image" Target="../media/image17.png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15.xml" /><Relationship Id="rId4" Type="http://schemas.openxmlformats.org/officeDocument/2006/relationships/image" Target="../media/image18.png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30.xml" /><Relationship Id="rId4" Type="http://schemas.openxmlformats.org/officeDocument/2006/relationships/image" Target="../media/image19.png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12" Type="http://schemas.openxmlformats.org/officeDocument/2006/relationships/tags" Target="../tags/tag362.xml" /><Relationship Id="rId13" Type="http://schemas.openxmlformats.org/officeDocument/2006/relationships/tags" Target="../tags/tag363.xml" /><Relationship Id="rId14" Type="http://schemas.openxmlformats.org/officeDocument/2006/relationships/tags" Target="../tags/tag364.xml" /><Relationship Id="rId15" Type="http://schemas.openxmlformats.org/officeDocument/2006/relationships/tags" Target="../tags/tag365.xml" /><Relationship Id="rId16" Type="http://schemas.openxmlformats.org/officeDocument/2006/relationships/tags" Target="../tags/tag366.xml" /><Relationship Id="rId17" Type="http://schemas.openxmlformats.org/officeDocument/2006/relationships/tags" Target="../tags/tag367.xml" /><Relationship Id="rId18" Type="http://schemas.openxmlformats.org/officeDocument/2006/relationships/tags" Target="../tags/tag368.xml" /><Relationship Id="rId19" Type="http://schemas.openxmlformats.org/officeDocument/2006/relationships/tags" Target="../tags/tag36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70.xml" /><Relationship Id="rId21" Type="http://schemas.openxmlformats.org/officeDocument/2006/relationships/tags" Target="../tags/tag371.xml" /><Relationship Id="rId22" Type="http://schemas.openxmlformats.org/officeDocument/2006/relationships/tags" Target="../tags/tag372.xml" /><Relationship Id="rId23" Type="http://schemas.openxmlformats.org/officeDocument/2006/relationships/image" Target="../media/image20.png" /><Relationship Id="rId24" Type="http://schemas.openxmlformats.org/officeDocument/2006/relationships/tags" Target="../tags/tag373.xml" /><Relationship Id="rId25" Type="http://schemas.openxmlformats.org/officeDocument/2006/relationships/tags" Target="../tags/tag374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tags" Target="../tags/tag356.xml" /><Relationship Id="rId7" Type="http://schemas.openxmlformats.org/officeDocument/2006/relationships/tags" Target="../tags/tag357.xml" /><Relationship Id="rId8" Type="http://schemas.openxmlformats.org/officeDocument/2006/relationships/tags" Target="../tags/tag358.xml" /><Relationship Id="rId9" Type="http://schemas.openxmlformats.org/officeDocument/2006/relationships/tags" Target="../tags/tag3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tags" Target="../tags/tag387.xml" /><Relationship Id="rId13" Type="http://schemas.openxmlformats.org/officeDocument/2006/relationships/tags" Target="../tags/tag388.xml" /><Relationship Id="rId14" Type="http://schemas.openxmlformats.org/officeDocument/2006/relationships/tags" Target="../tags/tag38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image" Target="../media/image21.png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98.xml" /><Relationship Id="rId11" Type="http://schemas.openxmlformats.org/officeDocument/2006/relationships/tags" Target="../tags/tag399.xml" /><Relationship Id="rId12" Type="http://schemas.openxmlformats.org/officeDocument/2006/relationships/tags" Target="../tags/tag40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image" Target="../media/image22.png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image" Target="../media/image23.png" /><Relationship Id="rId9" Type="http://schemas.openxmlformats.org/officeDocument/2006/relationships/tags" Target="../tags/tag3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408.xml" /><Relationship Id="rId11" Type="http://schemas.openxmlformats.org/officeDocument/2006/relationships/tags" Target="../tags/tag409.xml" /><Relationship Id="rId12" Type="http://schemas.openxmlformats.org/officeDocument/2006/relationships/tags" Target="../tags/tag410.xml" /><Relationship Id="rId13" Type="http://schemas.openxmlformats.org/officeDocument/2006/relationships/image" Target="../media/image27.png" /><Relationship Id="rId14" Type="http://schemas.openxmlformats.org/officeDocument/2006/relationships/tags" Target="../tags/tag411.xml" /><Relationship Id="rId15" Type="http://schemas.openxmlformats.org/officeDocument/2006/relationships/tags" Target="../tags/tag412.xml" /><Relationship Id="rId16" Type="http://schemas.openxmlformats.org/officeDocument/2006/relationships/image" Target="../media/image28.png" /><Relationship Id="rId17" Type="http://schemas.openxmlformats.org/officeDocument/2006/relationships/tags" Target="../tags/tag413.xml" /><Relationship Id="rId18" Type="http://schemas.openxmlformats.org/officeDocument/2006/relationships/tags" Target="../tags/tag414.xml" /><Relationship Id="rId19" Type="http://schemas.openxmlformats.org/officeDocument/2006/relationships/image" Target="../media/image29.png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415.xml" /><Relationship Id="rId21" Type="http://schemas.openxmlformats.org/officeDocument/2006/relationships/tags" Target="../tags/tag416.xml" /><Relationship Id="rId22" Type="http://schemas.openxmlformats.org/officeDocument/2006/relationships/image" Target="../media/image30.png" /><Relationship Id="rId23" Type="http://schemas.openxmlformats.org/officeDocument/2006/relationships/tags" Target="../tags/tag417.xml" /><Relationship Id="rId24" Type="http://schemas.openxmlformats.org/officeDocument/2006/relationships/tags" Target="../tags/tag418.xml" /><Relationship Id="rId25" Type="http://schemas.openxmlformats.org/officeDocument/2006/relationships/tags" Target="../tags/tag419.xml" /><Relationship Id="rId26" Type="http://schemas.openxmlformats.org/officeDocument/2006/relationships/tags" Target="../tags/tag420.xml" /><Relationship Id="rId27" Type="http://schemas.openxmlformats.org/officeDocument/2006/relationships/tags" Target="../tags/tag421.xml" /><Relationship Id="rId28" Type="http://schemas.openxmlformats.org/officeDocument/2006/relationships/tags" Target="../tags/tag422.xml" /><Relationship Id="rId29" Type="http://schemas.openxmlformats.org/officeDocument/2006/relationships/tags" Target="../tags/tag423.xml" /><Relationship Id="rId3" Type="http://schemas.openxmlformats.org/officeDocument/2006/relationships/tags" Target="../tags/tag404.xml" /><Relationship Id="rId30" Type="http://schemas.openxmlformats.org/officeDocument/2006/relationships/tags" Target="../tags/tag424.xml" /><Relationship Id="rId31" Type="http://schemas.openxmlformats.org/officeDocument/2006/relationships/tags" Target="../tags/tag425.xml" /><Relationship Id="rId32" Type="http://schemas.openxmlformats.org/officeDocument/2006/relationships/tags" Target="../tags/tag426.xml" /><Relationship Id="rId33" Type="http://schemas.openxmlformats.org/officeDocument/2006/relationships/tags" Target="../tags/tag427.xml" /><Relationship Id="rId34" Type="http://schemas.openxmlformats.org/officeDocument/2006/relationships/tags" Target="../tags/tag428.xml" /><Relationship Id="rId35" Type="http://schemas.openxmlformats.org/officeDocument/2006/relationships/tags" Target="../tags/tag429.xml" /><Relationship Id="rId36" Type="http://schemas.openxmlformats.org/officeDocument/2006/relationships/image" Target="../media/image31.jpeg" /><Relationship Id="rId37" Type="http://schemas.openxmlformats.org/officeDocument/2006/relationships/tags" Target="../tags/tag430.xml" /><Relationship Id="rId38" Type="http://schemas.openxmlformats.org/officeDocument/2006/relationships/tags" Target="../tags/tag431.xml" /><Relationship Id="rId39" Type="http://schemas.openxmlformats.org/officeDocument/2006/relationships/tags" Target="../tags/tag432.xml" /><Relationship Id="rId4" Type="http://schemas.openxmlformats.org/officeDocument/2006/relationships/image" Target="../media/image24.png" /><Relationship Id="rId5" Type="http://schemas.openxmlformats.org/officeDocument/2006/relationships/tags" Target="../tags/tag405.xml" /><Relationship Id="rId6" Type="http://schemas.openxmlformats.org/officeDocument/2006/relationships/image" Target="../media/image25.png" /><Relationship Id="rId7" Type="http://schemas.openxmlformats.org/officeDocument/2006/relationships/tags" Target="../tags/tag406.xml" /><Relationship Id="rId8" Type="http://schemas.openxmlformats.org/officeDocument/2006/relationships/image" Target="../media/image26.png" /><Relationship Id="rId9" Type="http://schemas.openxmlformats.org/officeDocument/2006/relationships/tags" Target="../tags/tag4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hyperlink" Target="https://d.book118.com/508075102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>
            <p:custDataLst>
              <p:tags r:id="rId3"/>
            </p:custDataLst>
          </p:nvPr>
        </p:nvSpPr>
        <p:spPr>
          <a:xfrm>
            <a:off x="1017270" y="76835"/>
            <a:ext cx="9144000" cy="1597660"/>
          </a:xfrm>
          <a:prstGeom prst="rect">
            <a:avLst/>
          </a:prstGeom>
          <a:noFill/>
        </p:spPr>
        <p:txBody>
          <a:bodyPr wrap="square" lIns="121914" tIns="60957" rIns="121914" bIns="60957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67" normalizeH="0" baseline="0" noProof="0">
                <a:ln w="11430"/>
                <a:solidFill>
                  <a:srgbClr val="2C1D86"/>
                </a:solidFill>
                <a:effectLst/>
                <a:uLnTx/>
                <a:uFillTx/>
                <a:latin typeface="+mj-ea"/>
                <a:ea typeface="+mj-ea"/>
                <a:cs typeface="+mj-ea"/>
              </a:rPr>
              <a:t>第</a:t>
            </a:r>
            <a:r>
              <a:rPr kumimoji="0" lang="en-US" altLang="zh-CN" sz="4800" b="1" i="0" u="none" strike="noStrike" kern="1200" cap="none" spc="67" normalizeH="0" baseline="0" noProof="0">
                <a:ln w="11430"/>
                <a:solidFill>
                  <a:srgbClr val="2C1D86"/>
                </a:solidFill>
                <a:effectLst/>
                <a:uLnTx/>
                <a:uFillTx/>
                <a:latin typeface="+mj-ea"/>
                <a:ea typeface="+mj-ea"/>
                <a:cs typeface="+mj-ea"/>
              </a:rPr>
              <a:t>16</a:t>
            </a:r>
            <a:r>
              <a:rPr kumimoji="0" lang="zh-CN" altLang="en-US" sz="4800" b="1" i="0" u="none" strike="noStrike" kern="1200" cap="none" spc="67" normalizeH="0" baseline="0" noProof="0">
                <a:ln w="11430"/>
                <a:solidFill>
                  <a:srgbClr val="2C1D86"/>
                </a:solidFill>
                <a:effectLst/>
                <a:uLnTx/>
                <a:uFillTx/>
                <a:latin typeface="+mj-ea"/>
                <a:ea typeface="+mj-ea"/>
                <a:cs typeface="+mj-ea"/>
              </a:rPr>
              <a:t>课</a:t>
            </a:r>
            <a:endParaRPr kumimoji="0" lang="en-US" altLang="zh-CN" sz="4800" b="1" i="0" u="none" strike="noStrike" kern="1200" cap="none" spc="67" normalizeH="0" baseline="0" noProof="0">
              <a:ln w="11430"/>
              <a:solidFill>
                <a:srgbClr val="2C1D86"/>
              </a:solidFill>
              <a:effectLst/>
              <a:uLnTx/>
              <a:uFillTx/>
              <a:latin typeface="+mj-ea"/>
              <a:ea typeface="+mj-ea"/>
              <a:cs typeface="+mj-ea"/>
            </a:endParaRPr>
          </a:p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67" normalizeH="0" baseline="0" noProof="0">
                <a:ln w="11430"/>
                <a:solidFill>
                  <a:srgbClr val="2C1D86"/>
                </a:solidFill>
                <a:effectLst/>
                <a:uLnTx/>
                <a:uFillTx/>
                <a:latin typeface="+mj-ea"/>
                <a:ea typeface="+mj-ea"/>
                <a:cs typeface="+mj-ea"/>
              </a:rPr>
              <a:t>亚非拉民族民主运动的高涨</a:t>
            </a:r>
            <a:endParaRPr kumimoji="0" lang="zh-CN" altLang="en-US" sz="4800" b="1" i="0" u="none" strike="noStrike" kern="1200" cap="none" spc="67" normalizeH="0" baseline="0" noProof="0">
              <a:ln w="11430"/>
              <a:solidFill>
                <a:srgbClr val="2C1D86"/>
              </a:solidFill>
              <a:effectLst/>
              <a:uLnTx/>
              <a:uFillTx/>
              <a:latin typeface="+mj-ea"/>
              <a:ea typeface="+mj-ea"/>
              <a:cs typeface="+mj-ea"/>
            </a:endParaRPr>
          </a:p>
        </p:txBody>
      </p:sp>
      <p:sp>
        <p:nvSpPr>
          <p:cNvPr id="6" name="矩形 5" title=""/>
          <p:cNvSpPr/>
          <p:nvPr>
            <p:custDataLst>
              <p:tags r:id="rId4"/>
            </p:custDataLst>
          </p:nvPr>
        </p:nvSpPr>
        <p:spPr>
          <a:xfrm>
            <a:off x="145098" y="0"/>
            <a:ext cx="11596688" cy="571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7" rIns="121914" bIns="6095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5603" name="Picture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5415" y="3255010"/>
            <a:ext cx="2300605" cy="31896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4" name="Picture 4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534285" y="3255010"/>
            <a:ext cx="2190750" cy="31896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5" name="Picture 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766300" y="3255645"/>
            <a:ext cx="2381250" cy="31889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6" name="Picture 6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813300" y="3255645"/>
            <a:ext cx="2381250" cy="31889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7" name="Picture 7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385050" y="3255645"/>
            <a:ext cx="2355850" cy="31889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" name="矩形 12" title=""/>
          <p:cNvSpPr/>
          <p:nvPr>
            <p:custDataLst>
              <p:tags r:id="rId15"/>
            </p:custDataLst>
          </p:nvPr>
        </p:nvSpPr>
        <p:spPr>
          <a:xfrm>
            <a:off x="397510" y="6477000"/>
            <a:ext cx="133350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7" rIns="121914" bIns="6095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印尼苏加诺</a:t>
            </a:r>
            <a:endParaRPr kumimoji="0" lang="zh-CN" altLang="en-US" sz="15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矩形 13" title=""/>
          <p:cNvSpPr/>
          <p:nvPr>
            <p:custDataLst>
              <p:tags r:id="rId16"/>
            </p:custDataLst>
          </p:nvPr>
        </p:nvSpPr>
        <p:spPr>
          <a:xfrm>
            <a:off x="2856230" y="6477000"/>
            <a:ext cx="133350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7" rIns="121914" bIns="6095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印度甘地</a:t>
            </a:r>
            <a:endParaRPr kumimoji="0" lang="zh-CN" altLang="en-US" sz="15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矩形 16" title=""/>
          <p:cNvSpPr/>
          <p:nvPr>
            <p:custDataLst>
              <p:tags r:id="rId17"/>
            </p:custDataLst>
          </p:nvPr>
        </p:nvSpPr>
        <p:spPr>
          <a:xfrm>
            <a:off x="5212080" y="6444615"/>
            <a:ext cx="150622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7" rIns="121914" bIns="6095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埃及扎格鲁尔</a:t>
            </a:r>
            <a:endParaRPr kumimoji="0" lang="zh-CN" altLang="en-US" sz="15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矩形 17" title=""/>
          <p:cNvSpPr/>
          <p:nvPr>
            <p:custDataLst>
              <p:tags r:id="rId18"/>
            </p:custDataLst>
          </p:nvPr>
        </p:nvSpPr>
        <p:spPr>
          <a:xfrm>
            <a:off x="10090150" y="6477000"/>
            <a:ext cx="165735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7" rIns="121914" bIns="6095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墨西哥卡德纳斯</a:t>
            </a:r>
            <a:endParaRPr kumimoji="0" lang="zh-CN" altLang="en-US" sz="15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9"/>
            </p:custDataLst>
          </p:nvPr>
        </p:nvSpPr>
        <p:spPr>
          <a:xfrm>
            <a:off x="275590" y="1668145"/>
            <a:ext cx="1160018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课标要求（重点难点）：</a:t>
            </a:r>
            <a:r>
              <a:rPr 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理解</a:t>
            </a:r>
            <a:r>
              <a:rPr lang="en-US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两次世界大战之间</a:t>
            </a:r>
            <a:r>
              <a:rPr 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亚非拉民族民主运动对国际秩序的影响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4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矩形 2" title=""/>
          <p:cNvSpPr/>
          <p:nvPr>
            <p:custDataLst>
              <p:tags r:id="rId20"/>
            </p:custDataLst>
          </p:nvPr>
        </p:nvSpPr>
        <p:spPr>
          <a:xfrm>
            <a:off x="7651115" y="6444615"/>
            <a:ext cx="1506220" cy="381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4" tIns="60957" rIns="121914" bIns="6095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5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尼加拉瓜</a:t>
            </a:r>
            <a:endParaRPr kumimoji="0" lang="zh-CN" altLang="en-US" sz="15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239395" y="771525"/>
            <a:ext cx="11486515" cy="9118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200"/>
              </a:lnSpc>
            </a:pP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>
              <a:lnSpc>
                <a:spcPts val="3200"/>
              </a:lnSpc>
            </a:pP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4" name="矩形 2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131040" cy="61722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5000"/>
              </a:lnSpc>
            </a:pPr>
            <a:r>
              <a:rPr lang="zh-CN" altLang="en-US" sz="36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一、亚非拉民族民主运动的高涨</a:t>
            </a:r>
            <a:r>
              <a:rPr lang="zh-CN" altLang="en-US" sz="36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的原因（必备）</a:t>
            </a:r>
            <a:endParaRPr lang="zh-CN" altLang="en-US" sz="36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13665" y="859155"/>
            <a:ext cx="11737975" cy="59080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、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外因</a:t>
            </a:r>
            <a:endParaRPr lang="zh-CN" sz="28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zh-CN" sz="2800" b="1">
                <a:latin typeface="宋体" panose="02010600030101010101" pitchFamily="2" charset="-122"/>
                <a:sym typeface="+mn-ea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sym typeface="+mn-ea"/>
              </a:rPr>
              <a:t>1</a:t>
            </a:r>
            <a:r>
              <a:rPr lang="zh-CN" sz="2800" b="1">
                <a:latin typeface="宋体" panose="02010600030101010101" pitchFamily="2" charset="-122"/>
                <a:sym typeface="+mn-ea"/>
              </a:rPr>
              <a:t>）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第一次世界大战的推动。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第一次世界大战削弱了帝国主义和殖民主义力量，唤醒了民族意识；战后列强卷土重来，激化了宗主国与殖民地的矛盾。</a:t>
            </a:r>
            <a:endParaRPr lang="zh-CN" sz="28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zh-CN" sz="2800" b="1">
                <a:latin typeface="宋体" panose="02010600030101010101" pitchFamily="2" charset="-122"/>
                <a:sym typeface="+mn-ea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sym typeface="+mn-ea"/>
              </a:rPr>
              <a:t>2</a:t>
            </a:r>
            <a:r>
              <a:rPr lang="zh-CN" sz="2800" b="1">
                <a:latin typeface="宋体" panose="02010600030101010101" pitchFamily="2" charset="-122"/>
                <a:sym typeface="+mn-ea"/>
              </a:rPr>
              <a:t>）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十月革命的推动。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十月革命鼓舞了殖民地半殖民地人民的解放斗争。</a:t>
            </a:r>
            <a:endParaRPr lang="zh-CN" sz="28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en-US" alt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、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内因</a:t>
            </a:r>
            <a:endParaRPr lang="zh-CN" sz="28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zh-CN" sz="2800" b="1">
                <a:latin typeface="宋体" panose="02010600030101010101" pitchFamily="2" charset="-122"/>
                <a:sym typeface="+mn-ea"/>
              </a:rPr>
              <a:t>①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民族资本主义不同程度地得到发展。</a:t>
            </a:r>
            <a:endParaRPr lang="zh-CN" sz="28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zh-CN" sz="2800" b="1">
                <a:latin typeface="宋体" panose="02010600030101010101" pitchFamily="2" charset="-122"/>
                <a:sym typeface="+mn-ea"/>
              </a:rPr>
              <a:t>②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民族资产阶级和无产阶级力量壮大，资产阶级政党和无产阶级政党成立。</a:t>
            </a:r>
            <a:endParaRPr lang="zh-CN" sz="2800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tabLst>
                <a:tab pos="2400300"/>
              </a:tabLst>
            </a:pPr>
            <a:r>
              <a:rPr lang="zh-CN" sz="2800" b="1">
                <a:latin typeface="宋体" panose="02010600030101010101" pitchFamily="2" charset="-122"/>
                <a:sym typeface="+mn-ea"/>
              </a:rPr>
              <a:t>③</a:t>
            </a:r>
            <a:r>
              <a:rPr lang="zh-CN" sz="28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马列主义传播，各国民族民主意识觉醒。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3458210" y="771525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多种因素共同作用的结果</a:t>
            </a:r>
            <a:endParaRPr lang="zh-CN" altLang="en-US" sz="3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3"/>
            </p:custDataLst>
          </p:nvPr>
        </p:nvSpPr>
        <p:spPr>
          <a:xfrm>
            <a:off x="857250" y="1210945"/>
            <a:ext cx="1184923" cy="1099115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/>
            <a:r>
              <a:rPr lang="zh-CN" altLang="en-US" sz="2500" b="1" strike="noStrike" noProof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（一）</a:t>
            </a:r>
            <a:endParaRPr lang="zh-CN" altLang="en-US" sz="2500" b="1" strike="noStrike" noProof="1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4"/>
            </p:custDataLst>
          </p:nvPr>
        </p:nvSpPr>
        <p:spPr>
          <a:xfrm>
            <a:off x="857250" y="2782487"/>
            <a:ext cx="1183959" cy="1094295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zh-CN" altLang="en-US" sz="25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（二）</a:t>
            </a:r>
            <a:endParaRPr lang="zh-CN" altLang="en-US" sz="2500" b="1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矩形 7" title=""/>
          <p:cNvSpPr/>
          <p:nvPr>
            <p:custDataLst>
              <p:tags r:id="rId5"/>
            </p:custDataLst>
          </p:nvPr>
        </p:nvSpPr>
        <p:spPr>
          <a:xfrm>
            <a:off x="857250" y="4349208"/>
            <a:ext cx="1184923" cy="1097187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lang="zh-CN" altLang="en-US" sz="25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（三）</a:t>
            </a:r>
            <a:endParaRPr lang="zh-CN" altLang="en-US" sz="2500" b="1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文本框 15" title=""/>
          <p:cNvSpPr txBox="1"/>
          <p:nvPr>
            <p:custDataLst>
              <p:tags r:id="rId6"/>
            </p:custDataLst>
          </p:nvPr>
        </p:nvSpPr>
        <p:spPr>
          <a:xfrm>
            <a:off x="2533881" y="1277464"/>
            <a:ext cx="8059215" cy="830121"/>
          </a:xfrm>
          <a:prstGeom prst="rect">
            <a:avLst/>
          </a:prstGeom>
          <a:noFill/>
        </p:spPr>
        <p:txBody>
          <a:bodyPr wrap="square" bIns="0" rtlCol="0" anchor="b" anchorCtr="0">
            <a:no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3200" strike="noStrike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+mn-ea"/>
              </a:rPr>
              <a:t>亚洲民族民主运动的新高涨</a:t>
            </a:r>
            <a:endParaRPr lang="zh-CN" altLang="en-US" sz="3200" strike="noStrike" noProof="1">
              <a:solidFill>
                <a:schemeClr val="tx1"/>
              </a:solidFill>
              <a:uFillTx/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" name="文本框 15" title=""/>
          <p:cNvSpPr txBox="1"/>
          <p:nvPr>
            <p:custDataLst>
              <p:tags r:id="rId7"/>
            </p:custDataLst>
          </p:nvPr>
        </p:nvSpPr>
        <p:spPr>
          <a:xfrm>
            <a:off x="2533883" y="2891434"/>
            <a:ext cx="5968003" cy="748170"/>
          </a:xfrm>
          <a:prstGeom prst="rect">
            <a:avLst/>
          </a:prstGeom>
          <a:noFill/>
        </p:spPr>
        <p:txBody>
          <a:bodyPr wrap="square" bIns="0" rtlCol="0" anchor="b" anchorCtr="0">
            <a:no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3200" strike="noStrike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+mn-ea"/>
              </a:rPr>
              <a:t>非洲独立意识的觉醒</a:t>
            </a:r>
            <a:endParaRPr lang="zh-CN" altLang="en-US" sz="3200" strike="noStrike" noProof="1">
              <a:solidFill>
                <a:schemeClr val="tx1"/>
              </a:solidFill>
              <a:uFillTx/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5" title=""/>
          <p:cNvSpPr txBox="1"/>
          <p:nvPr>
            <p:custDataLst>
              <p:tags r:id="rId8"/>
            </p:custDataLst>
          </p:nvPr>
        </p:nvSpPr>
        <p:spPr>
          <a:xfrm>
            <a:off x="2533883" y="4522753"/>
            <a:ext cx="9496741" cy="748170"/>
          </a:xfrm>
          <a:prstGeom prst="rect">
            <a:avLst/>
          </a:prstGeom>
          <a:noFill/>
        </p:spPr>
        <p:txBody>
          <a:bodyPr wrap="square" bIns="0" rtlCol="0" anchor="b" anchorCtr="0">
            <a:no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3200" strike="noStrike" noProof="1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pitchFamily="34" charset="-122"/>
                <a:sym typeface="+mn-ea"/>
              </a:rPr>
              <a:t>拉丁美洲的民族民主革命与改革</a:t>
            </a:r>
            <a:endParaRPr lang="zh-CN" altLang="en-US" sz="3200" strike="noStrike" noProof="1">
              <a:solidFill>
                <a:schemeClr val="tx1"/>
              </a:solidFill>
              <a:uFillTx/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" name="矩形 2" title=""/>
          <p:cNvSpPr/>
          <p:nvPr>
            <p:custDataLst>
              <p:tags r:id="rId9"/>
            </p:custDataLst>
          </p:nvPr>
        </p:nvSpPr>
        <p:spPr>
          <a:xfrm>
            <a:off x="149860" y="21590"/>
            <a:ext cx="11891645" cy="61468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5000"/>
              </a:lnSpc>
              <a:buClrTx/>
              <a:buSzTx/>
              <a:buFontTx/>
            </a:pPr>
            <a:r>
              <a:rPr lang="zh-CN" altLang="en-US" sz="3600" b="1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二、亚非拉民族民主运动的高涨表现</a:t>
            </a:r>
            <a:endParaRPr lang="zh-CN" altLang="en-US" sz="36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-13447" y="524435"/>
            <a:ext cx="12192000" cy="58629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Aft>
                <a:spcPts val="1000"/>
              </a:spcAft>
            </a:pPr>
            <a:r>
              <a:rPr lang="en-US" sz="2400" b="1">
                <a:effectLst/>
                <a:sym typeface="+mn-ea"/>
              </a:rPr>
              <a:t>1924</a:t>
            </a:r>
            <a:r>
              <a:rPr lang="zh-CN" sz="2400" b="1">
                <a:effectLst/>
                <a:sym typeface="+mn-ea"/>
              </a:rPr>
              <a:t>――</a:t>
            </a:r>
            <a:r>
              <a:rPr lang="en-US" sz="2400" b="1">
                <a:effectLst/>
                <a:sym typeface="+mn-ea"/>
              </a:rPr>
              <a:t>1927</a:t>
            </a:r>
            <a:endParaRPr kumimoji="1" lang="zh-CN" altLang="en-US" sz="2400"/>
          </a:p>
        </p:txBody>
      </p:sp>
      <p:sp>
        <p:nvSpPr>
          <p:cNvPr id="2" name="TextBox 1" title=""/>
          <p:cNvSpPr txBox="1"/>
          <p:nvPr>
            <p:custDataLst>
              <p:tags r:id="rId4"/>
            </p:custDataLst>
          </p:nvPr>
        </p:nvSpPr>
        <p:spPr>
          <a:xfrm>
            <a:off x="0" y="109220"/>
            <a:ext cx="11863070" cy="583565"/>
          </a:xfrm>
          <a:prstGeom prst="rect">
            <a:avLst/>
          </a:prstGeom>
          <a:solidFill>
            <a:schemeClr val="bg2">
              <a:lumMod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 b="1" smtClean="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sym typeface="+mn-ea"/>
              </a:rPr>
              <a:t>（一）亚洲民族民主运动的新高潮</a:t>
            </a:r>
            <a:endParaRPr lang="zh-CN" altLang="en-US" sz="3200" b="1" smtClean="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CFDFD">
                  <a:alpha val="100000"/>
                </a:srgbClr>
              </a:clrFrom>
              <a:clrTo>
                <a:srgbClr val="FCFDFD">
                  <a:alpha val="100000"/>
                  <a:alpha val="0"/>
                </a:srgbClr>
              </a:clrTo>
            </a:clrChange>
          </a:blip>
          <a:srcRect l="15500" r="10889"/>
          <a:stretch>
            <a:fillRect/>
          </a:stretch>
        </p:blipFill>
        <p:spPr>
          <a:xfrm>
            <a:off x="2639907" y="836712"/>
            <a:ext cx="7370445" cy="5550641"/>
          </a:xfrm>
          <a:prstGeom prst="rect">
            <a:avLst/>
          </a:prstGeom>
        </p:spPr>
      </p:pic>
      <p:grpSp>
        <p:nvGrpSpPr>
          <p:cNvPr id="6" name="组合 5" title=""/>
          <p:cNvGrpSpPr/>
          <p:nvPr>
            <p:custDataLst>
              <p:tags r:id="rId7"/>
            </p:custDataLst>
          </p:nvPr>
        </p:nvGrpSpPr>
        <p:grpSpPr>
          <a:xfrm>
            <a:off x="7632171" y="2286660"/>
            <a:ext cx="3943806" cy="1808480"/>
            <a:chOff x="12830" y="3354"/>
            <a:chExt cx="5302" cy="2136"/>
          </a:xfrm>
        </p:grpSpPr>
        <p:sp>
          <p:nvSpPr>
            <p:cNvPr id="7" name="椭圆 6"/>
            <p:cNvSpPr/>
            <p:nvPr>
              <p:custDataLst>
                <p:tags r:id="rId8"/>
              </p:custDataLst>
            </p:nvPr>
          </p:nvSpPr>
          <p:spPr>
            <a:xfrm>
              <a:off x="12830" y="5350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cxnSp>
          <p:nvCxnSpPr>
            <p:cNvPr id="8" name="肘形连接符 7"/>
            <p:cNvCxnSpPr>
              <a:stCxn id="7" idx="0"/>
              <a:endCxn id="9" idx="1"/>
            </p:cNvCxnSpPr>
            <p:nvPr>
              <p:custDataLst>
                <p:tags r:id="rId9"/>
              </p:custDataLst>
            </p:nvPr>
          </p:nvCxnSpPr>
          <p:spPr>
            <a:xfrm rot="16200000">
              <a:off x="13380" y="3699"/>
              <a:ext cx="1172" cy="2129"/>
            </a:xfrm>
            <a:prstGeom prst="bentConnector2">
              <a:avLst/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圆角矩形 8"/>
            <p:cNvSpPr/>
            <p:nvPr>
              <p:custDataLst>
                <p:tags r:id="rId10"/>
              </p:custDataLst>
            </p:nvPr>
          </p:nvSpPr>
          <p:spPr>
            <a:xfrm>
              <a:off x="15030" y="3354"/>
              <a:ext cx="3102" cy="1648"/>
            </a:xfrm>
            <a:prstGeom prst="roundRect">
              <a:avLst/>
            </a:prstGeom>
            <a:solidFill>
              <a:srgbClr val="FDD2C1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sz="1865" b="1">
                  <a:solidFill>
                    <a:srgbClr val="C00000"/>
                  </a:solidFill>
                  <a:latin typeface="+mn-ea"/>
                  <a:cs typeface="黑体" panose="02010609060101010101" pitchFamily="49" charset="-122"/>
                </a:rPr>
                <a:t>中国</a:t>
              </a:r>
              <a:r>
                <a:rPr lang="zh-CN" sz="1865" b="1" u="sng">
                  <a:solidFill>
                    <a:srgbClr val="C00000"/>
                  </a:solidFill>
                  <a:latin typeface="+mn-ea"/>
                  <a:cs typeface="黑体" panose="02010609060101010101" pitchFamily="49" charset="-122"/>
                </a:rPr>
                <a:t>共产党</a:t>
              </a:r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成立，</a:t>
              </a:r>
              <a:r>
                <a:rPr lang="zh-CN" sz="1860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  <a:sym typeface="+mn-ea"/>
                </a:rPr>
                <a:t>新民主主义革命</a:t>
              </a:r>
              <a:r>
                <a:rPr lang="zh-CN" sz="1860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  <a:sym typeface="+mn-ea"/>
                </a:rPr>
                <a:t>兴起</a:t>
              </a:r>
              <a:r>
                <a:rPr lang="zh-CN" altLang="en-US" sz="1860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  <a:sym typeface="+mn-ea"/>
                </a:rPr>
                <a:t>。</a:t>
              </a:r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  <a:sym typeface="宋体" panose="02010600030101010101" pitchFamily="2" charset="-122"/>
                </a:rPr>
                <a:t>“第一次国共合作；北伐战争；</a:t>
              </a:r>
              <a:endParaRPr lang="zh-CN" sz="1865" b="1">
                <a:solidFill>
                  <a:schemeClr val="tx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grpSp>
        <p:nvGrpSpPr>
          <p:cNvPr id="10" name="组合 9" title=""/>
          <p:cNvGrpSpPr/>
          <p:nvPr>
            <p:custDataLst>
              <p:tags r:id="rId11"/>
            </p:custDataLst>
          </p:nvPr>
        </p:nvGrpSpPr>
        <p:grpSpPr>
          <a:xfrm>
            <a:off x="6648191" y="4933857"/>
            <a:ext cx="5488940" cy="895773"/>
            <a:chOff x="13087" y="5632"/>
            <a:chExt cx="6483" cy="1058"/>
          </a:xfrm>
        </p:grpSpPr>
        <p:sp>
          <p:nvSpPr>
            <p:cNvPr id="11" name="椭圆 10"/>
            <p:cNvSpPr/>
            <p:nvPr>
              <p:custDataLst>
                <p:tags r:id="rId12"/>
              </p:custDataLst>
            </p:nvPr>
          </p:nvSpPr>
          <p:spPr>
            <a:xfrm>
              <a:off x="13087" y="6550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cxnSp>
          <p:nvCxnSpPr>
            <p:cNvPr id="12" name="肘形连接符 11"/>
            <p:cNvCxnSpPr/>
            <p:nvPr>
              <p:custDataLst>
                <p:tags r:id="rId13"/>
              </p:custDataLst>
            </p:nvPr>
          </p:nvCxnSpPr>
          <p:spPr>
            <a:xfrm flipV="1">
              <a:off x="13229" y="6462"/>
              <a:ext cx="1700" cy="158"/>
            </a:xfrm>
            <a:prstGeom prst="bentConnector3">
              <a:avLst>
                <a:gd name="adj1" fmla="val 50000"/>
              </a:avLst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圆角矩形 12"/>
            <p:cNvSpPr/>
            <p:nvPr>
              <p:custDataLst>
                <p:tags r:id="rId14"/>
              </p:custDataLst>
            </p:nvPr>
          </p:nvSpPr>
          <p:spPr>
            <a:xfrm>
              <a:off x="14929" y="5632"/>
              <a:ext cx="4641" cy="1034"/>
            </a:xfrm>
            <a:prstGeom prst="roundRect">
              <a:avLst/>
            </a:prstGeom>
            <a:solidFill>
              <a:srgbClr val="C3E0B4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sz="1865" b="1" smtClean="0">
                  <a:solidFill>
                    <a:srgbClr val="FF0000"/>
                  </a:solidFill>
                  <a:latin typeface="+mn-ea"/>
                  <a:cs typeface="黑体" panose="02010609060101010101" pitchFamily="49" charset="-122"/>
                </a:rPr>
                <a:t>印尼</a:t>
              </a:r>
              <a:r>
                <a:rPr lang="zh-CN" sz="1865" b="1" u="sng" smtClean="0">
                  <a:solidFill>
                    <a:srgbClr val="FF0000"/>
                  </a:solidFill>
                  <a:latin typeface="+mn-ea"/>
                  <a:cs typeface="黑体" panose="02010609060101010101" pitchFamily="49" charset="-122"/>
                </a:rPr>
                <a:t>共产党</a:t>
              </a:r>
              <a:r>
                <a:rPr lang="zh-CN" sz="1865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发动</a:t>
              </a:r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反对荷兰殖民统治的民族大起义</a:t>
              </a:r>
              <a:endParaRPr lang="zh-CN" sz="1865" b="1">
                <a:solidFill>
                  <a:schemeClr val="tx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grpSp>
        <p:nvGrpSpPr>
          <p:cNvPr id="14" name="组合 13" title=""/>
          <p:cNvGrpSpPr/>
          <p:nvPr>
            <p:custDataLst>
              <p:tags r:id="rId15"/>
            </p:custDataLst>
          </p:nvPr>
        </p:nvGrpSpPr>
        <p:grpSpPr>
          <a:xfrm>
            <a:off x="7056120" y="3860952"/>
            <a:ext cx="4616873" cy="1104053"/>
            <a:chOff x="11115" y="5632"/>
            <a:chExt cx="5453" cy="1304"/>
          </a:xfrm>
        </p:grpSpPr>
        <p:sp>
          <p:nvSpPr>
            <p:cNvPr id="15" name="椭圆 14"/>
            <p:cNvSpPr/>
            <p:nvPr>
              <p:custDataLst>
                <p:tags r:id="rId16"/>
              </p:custDataLst>
            </p:nvPr>
          </p:nvSpPr>
          <p:spPr>
            <a:xfrm>
              <a:off x="11115" y="6796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cxnSp>
          <p:nvCxnSpPr>
            <p:cNvPr id="16" name="肘形连接符 15"/>
            <p:cNvCxnSpPr/>
            <p:nvPr>
              <p:custDataLst>
                <p:tags r:id="rId17"/>
              </p:custDataLst>
            </p:nvPr>
          </p:nvCxnSpPr>
          <p:spPr>
            <a:xfrm rot="5400000" flipH="1" flipV="1">
              <a:off x="12198" y="5244"/>
              <a:ext cx="647" cy="2670"/>
            </a:xfrm>
            <a:prstGeom prst="bentConnector2">
              <a:avLst/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圆角矩形 16"/>
            <p:cNvSpPr/>
            <p:nvPr>
              <p:custDataLst>
                <p:tags r:id="rId18"/>
              </p:custDataLst>
            </p:nvPr>
          </p:nvSpPr>
          <p:spPr>
            <a:xfrm>
              <a:off x="13856" y="5632"/>
              <a:ext cx="2712" cy="1034"/>
            </a:xfrm>
            <a:prstGeom prst="roundRect">
              <a:avLst/>
            </a:prstGeom>
            <a:solidFill>
              <a:srgbClr val="C3E0B4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1865" b="1" smtClean="0">
                  <a:solidFill>
                    <a:srgbClr val="C00000"/>
                  </a:solidFill>
                  <a:latin typeface="+mn-ea"/>
                  <a:cs typeface="黑体" panose="02010609060101010101" pitchFamily="49" charset="-122"/>
                </a:rPr>
                <a:t>越南</a:t>
              </a:r>
              <a:r>
                <a:rPr lang="zh-CN" altLang="en-US" sz="1865" b="1" u="sng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胡志明</a:t>
              </a:r>
              <a:r>
                <a:rPr lang="zh-CN" altLang="en-US" sz="1865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等领导</a:t>
              </a:r>
              <a:r>
                <a:rPr lang="zh-CN" sz="1865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反抗</a:t>
              </a:r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法国</a:t>
              </a:r>
              <a:r>
                <a:rPr lang="zh-CN" sz="1865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殖民统治</a:t>
              </a:r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的斗争</a:t>
              </a:r>
              <a:endParaRPr lang="zh-CN" sz="1865" b="1">
                <a:solidFill>
                  <a:schemeClr val="tx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grpSp>
        <p:nvGrpSpPr>
          <p:cNvPr id="18" name="组合 17" title=""/>
          <p:cNvGrpSpPr/>
          <p:nvPr>
            <p:custDataLst>
              <p:tags r:id="rId19"/>
            </p:custDataLst>
          </p:nvPr>
        </p:nvGrpSpPr>
        <p:grpSpPr>
          <a:xfrm>
            <a:off x="911424" y="4677139"/>
            <a:ext cx="4451773" cy="1406313"/>
            <a:chOff x="17310" y="4758"/>
            <a:chExt cx="5258" cy="1661"/>
          </a:xfrm>
        </p:grpSpPr>
        <p:sp>
          <p:nvSpPr>
            <p:cNvPr id="19" name="椭圆 18"/>
            <p:cNvSpPr/>
            <p:nvPr>
              <p:custDataLst>
                <p:tags r:id="rId20"/>
              </p:custDataLst>
            </p:nvPr>
          </p:nvSpPr>
          <p:spPr>
            <a:xfrm>
              <a:off x="22426" y="4758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cxnSp>
          <p:nvCxnSpPr>
            <p:cNvPr id="20" name="肘形连接符 19"/>
            <p:cNvCxnSpPr>
              <a:stCxn id="19" idx="0"/>
              <a:endCxn id="21" idx="3"/>
            </p:cNvCxnSpPr>
            <p:nvPr>
              <p:custDataLst>
                <p:tags r:id="rId21"/>
              </p:custDataLst>
            </p:nvPr>
          </p:nvCxnSpPr>
          <p:spPr>
            <a:xfrm rot="16200000" flipH="1" flipV="1">
              <a:off x="21204" y="4780"/>
              <a:ext cx="1315" cy="1271"/>
            </a:xfrm>
            <a:prstGeom prst="bentConnector4">
              <a:avLst>
                <a:gd name="adj1" fmla="val 6010"/>
                <a:gd name="adj2" fmla="val 52793"/>
              </a:avLst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圆角矩形 20"/>
            <p:cNvSpPr/>
            <p:nvPr>
              <p:custDataLst>
                <p:tags r:id="rId22"/>
              </p:custDataLst>
            </p:nvPr>
          </p:nvSpPr>
          <p:spPr>
            <a:xfrm>
              <a:off x="17310" y="5727"/>
              <a:ext cx="3916" cy="692"/>
            </a:xfrm>
            <a:prstGeom prst="roundRect">
              <a:avLst/>
            </a:prstGeom>
            <a:solidFill>
              <a:srgbClr val="D3B5D7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sz="1865" b="1" u="sng">
                  <a:solidFill>
                    <a:srgbClr val="C00000"/>
                  </a:solidFill>
                  <a:latin typeface="+mn-ea"/>
                  <a:cs typeface="黑体" panose="02010609060101010101" pitchFamily="49" charset="-122"/>
                  <a:sym typeface="宋体" panose="02010600030101010101" pitchFamily="2" charset="-122"/>
                </a:rPr>
                <a:t>印度</a:t>
              </a:r>
              <a:r>
                <a:rPr lang="en-US" altLang="zh-CN" sz="1865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  <a:sym typeface="+mn-ea"/>
                </a:rPr>
                <a:t>甘地和国大党</a:t>
              </a:r>
              <a:r>
                <a:rPr lang="en-US" altLang="zh-CN" sz="1865" b="1" smtClean="0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“</a:t>
              </a:r>
              <a:r>
                <a:rPr lang="zh-CN" altLang="en-US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非暴力不合作</a:t>
              </a:r>
              <a:r>
                <a:rPr lang="en-US" alt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”</a:t>
              </a:r>
              <a:r>
                <a:rPr lang="zh-CN" altLang="en-US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运动</a:t>
              </a:r>
              <a:endParaRPr lang="zh-CN" altLang="en-US" sz="1865" b="1">
                <a:solidFill>
                  <a:schemeClr val="tx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grpSp>
        <p:nvGrpSpPr>
          <p:cNvPr id="22" name="组合 21" title=""/>
          <p:cNvGrpSpPr/>
          <p:nvPr>
            <p:custDataLst>
              <p:tags r:id="rId23"/>
            </p:custDataLst>
          </p:nvPr>
        </p:nvGrpSpPr>
        <p:grpSpPr>
          <a:xfrm>
            <a:off x="719403" y="1582585"/>
            <a:ext cx="2694724" cy="2134447"/>
            <a:chOff x="1110" y="2257"/>
            <a:chExt cx="4325" cy="3213"/>
          </a:xfrm>
        </p:grpSpPr>
        <p:sp>
          <p:nvSpPr>
            <p:cNvPr id="23" name="圆角矩形 22"/>
            <p:cNvSpPr/>
            <p:nvPr>
              <p:custDataLst>
                <p:tags r:id="rId24"/>
              </p:custDataLst>
            </p:nvPr>
          </p:nvSpPr>
          <p:spPr>
            <a:xfrm>
              <a:off x="1110" y="2257"/>
              <a:ext cx="4025" cy="1384"/>
            </a:xfrm>
            <a:prstGeom prst="roundRect">
              <a:avLst/>
            </a:prstGeom>
            <a:solidFill>
              <a:srgbClr val="FFE4AF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伊拉克、叙利亚和黎巴嫩等地，爆发了反英、法占领的斗争</a:t>
              </a:r>
              <a:endParaRPr lang="zh-CN" sz="1865" b="1">
                <a:solidFill>
                  <a:schemeClr val="tx1"/>
                </a:solidFill>
                <a:latin typeface="+mn-ea"/>
                <a:cs typeface="黑体" panose="02010609060101010101" pitchFamily="49" charset="-122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25"/>
              </p:custDataLst>
            </p:nvPr>
          </p:nvSpPr>
          <p:spPr>
            <a:xfrm>
              <a:off x="4798" y="4885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6"/>
              </p:custDataLst>
            </p:nvPr>
          </p:nvSpPr>
          <p:spPr>
            <a:xfrm>
              <a:off x="5293" y="5330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7"/>
              </p:custDataLst>
            </p:nvPr>
          </p:nvSpPr>
          <p:spPr>
            <a:xfrm>
              <a:off x="5042" y="4980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cxnSp>
          <p:nvCxnSpPr>
            <p:cNvPr id="27" name="肘形连接符 26"/>
            <p:cNvCxnSpPr>
              <a:stCxn id="23" idx="2"/>
              <a:endCxn id="24" idx="2"/>
            </p:cNvCxnSpPr>
            <p:nvPr>
              <p:custDataLst>
                <p:tags r:id="rId28"/>
              </p:custDataLst>
            </p:nvPr>
          </p:nvCxnSpPr>
          <p:spPr>
            <a:xfrm rot="16200000" flipH="1">
              <a:off x="3303" y="3460"/>
              <a:ext cx="1314" cy="1675"/>
            </a:xfrm>
            <a:prstGeom prst="bentConnector2">
              <a:avLst/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肘形连接符 27"/>
            <p:cNvCxnSpPr>
              <a:stCxn id="23" idx="3"/>
              <a:endCxn id="25" idx="0"/>
            </p:cNvCxnSpPr>
            <p:nvPr>
              <p:custDataLst>
                <p:tags r:id="rId29"/>
              </p:custDataLst>
            </p:nvPr>
          </p:nvCxnSpPr>
          <p:spPr>
            <a:xfrm>
              <a:off x="5135" y="2949"/>
              <a:ext cx="229" cy="2381"/>
            </a:xfrm>
            <a:prstGeom prst="bentConnector2">
              <a:avLst/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肘形连接符 28"/>
            <p:cNvCxnSpPr>
              <a:endCxn id="26" idx="2"/>
            </p:cNvCxnSpPr>
            <p:nvPr>
              <p:custDataLst>
                <p:tags r:id="rId30"/>
              </p:custDataLst>
            </p:nvPr>
          </p:nvCxnSpPr>
          <p:spPr>
            <a:xfrm>
              <a:off x="2730" y="3626"/>
              <a:ext cx="2312" cy="1424"/>
            </a:xfrm>
            <a:prstGeom prst="bentConnector3">
              <a:avLst>
                <a:gd name="adj1" fmla="val -389"/>
              </a:avLst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组合 29" title=""/>
          <p:cNvGrpSpPr/>
          <p:nvPr>
            <p:custDataLst>
              <p:tags r:id="rId31"/>
            </p:custDataLst>
          </p:nvPr>
        </p:nvGrpSpPr>
        <p:grpSpPr>
          <a:xfrm>
            <a:off x="431209" y="4005064"/>
            <a:ext cx="4192975" cy="1307253"/>
            <a:chOff x="14772" y="4608"/>
            <a:chExt cx="6845" cy="1544"/>
          </a:xfrm>
        </p:grpSpPr>
        <p:sp>
          <p:nvSpPr>
            <p:cNvPr id="31" name="椭圆 30"/>
            <p:cNvSpPr/>
            <p:nvPr>
              <p:custDataLst>
                <p:tags r:id="rId32"/>
              </p:custDataLst>
            </p:nvPr>
          </p:nvSpPr>
          <p:spPr>
            <a:xfrm>
              <a:off x="21475" y="4608"/>
              <a:ext cx="142" cy="14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latin typeface="+mn-ea"/>
              </a:endParaRPr>
            </a:p>
          </p:txBody>
        </p:sp>
        <p:cxnSp>
          <p:nvCxnSpPr>
            <p:cNvPr id="32" name="肘形连接符 31"/>
            <p:cNvCxnSpPr>
              <a:stCxn id="31" idx="4"/>
              <a:endCxn id="33" idx="3"/>
            </p:cNvCxnSpPr>
            <p:nvPr>
              <p:custDataLst>
                <p:tags r:id="rId33"/>
              </p:custDataLst>
            </p:nvPr>
          </p:nvCxnSpPr>
          <p:spPr>
            <a:xfrm rot="5400000">
              <a:off x="19903" y="4163"/>
              <a:ext cx="1058" cy="2228"/>
            </a:xfrm>
            <a:prstGeom prst="bentConnector2">
              <a:avLst/>
            </a:prstGeom>
            <a:ln w="158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圆角矩形 32"/>
            <p:cNvSpPr/>
            <p:nvPr>
              <p:custDataLst>
                <p:tags r:id="rId34"/>
              </p:custDataLst>
            </p:nvPr>
          </p:nvSpPr>
          <p:spPr>
            <a:xfrm>
              <a:off x="14772" y="5460"/>
              <a:ext cx="4546" cy="692"/>
            </a:xfrm>
            <a:prstGeom prst="roundRect">
              <a:avLst/>
            </a:prstGeom>
            <a:solidFill>
              <a:srgbClr val="FFE4AF"/>
            </a:solidFill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just"/>
              <a:r>
                <a:rPr lang="zh-CN" sz="1865" b="1">
                  <a:solidFill>
                    <a:srgbClr val="C00000"/>
                  </a:solidFill>
                  <a:latin typeface="+mn-ea"/>
                  <a:cs typeface="黑体" panose="02010609060101010101" pitchFamily="49" charset="-122"/>
                </a:rPr>
                <a:t>阿富汗</a:t>
              </a:r>
              <a:r>
                <a:rPr lang="zh-CN" sz="1865" b="1">
                  <a:solidFill>
                    <a:schemeClr val="tx1"/>
                  </a:solidFill>
                  <a:latin typeface="+mn-ea"/>
                  <a:cs typeface="黑体" panose="02010609060101010101" pitchFamily="49" charset="-122"/>
                </a:rPr>
                <a:t>人民的抗英斗争</a:t>
              </a:r>
              <a:endParaRPr lang="zh-CN" sz="1865" b="1">
                <a:solidFill>
                  <a:schemeClr val="tx1"/>
                </a:solidFill>
                <a:latin typeface="+mn-ea"/>
                <a:cs typeface="黑体" panose="02010609060101010101" pitchFamily="49" charset="-122"/>
              </a:endParaRPr>
            </a:p>
          </p:txBody>
        </p:sp>
      </p:grpSp>
      <p:sp>
        <p:nvSpPr>
          <p:cNvPr id="53" name="五角星 52" title=""/>
          <p:cNvSpPr/>
          <p:nvPr>
            <p:custDataLst>
              <p:tags r:id="rId35"/>
            </p:custDataLst>
          </p:nvPr>
        </p:nvSpPr>
        <p:spPr>
          <a:xfrm>
            <a:off x="8967087" y="2381833"/>
            <a:ext cx="576064" cy="556288"/>
          </a:xfrm>
          <a:prstGeom prst="star5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4" name="五角星 53" title=""/>
          <p:cNvSpPr/>
          <p:nvPr>
            <p:custDataLst>
              <p:tags r:id="rId36"/>
            </p:custDataLst>
          </p:nvPr>
        </p:nvSpPr>
        <p:spPr>
          <a:xfrm>
            <a:off x="7958924" y="4720588"/>
            <a:ext cx="576064" cy="556288"/>
          </a:xfrm>
          <a:prstGeom prst="star5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5" name="五角星 54" title=""/>
          <p:cNvSpPr/>
          <p:nvPr>
            <p:custDataLst>
              <p:tags r:id="rId37"/>
            </p:custDataLst>
          </p:nvPr>
        </p:nvSpPr>
        <p:spPr>
          <a:xfrm>
            <a:off x="11384961" y="3624028"/>
            <a:ext cx="576064" cy="556288"/>
          </a:xfrm>
          <a:prstGeom prst="star5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" name="文本框 2" title=""/>
          <p:cNvSpPr txBox="1"/>
          <p:nvPr>
            <p:custDataLst>
              <p:tags r:id="rId38"/>
            </p:custDataLst>
          </p:nvPr>
        </p:nvSpPr>
        <p:spPr>
          <a:xfrm>
            <a:off x="9594215" y="1739265"/>
            <a:ext cx="1656080" cy="368300"/>
          </a:xfrm>
          <a:prstGeom prst="rect">
            <a:avLst/>
          </a:prstGeom>
          <a:solidFill>
            <a:srgbClr val="00B0F0"/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1000"/>
              </a:spcAft>
            </a:pPr>
            <a:r>
              <a:rPr lang="en-US" b="1">
                <a:solidFill>
                  <a:schemeClr val="tx1"/>
                </a:solidFill>
                <a:effectLst/>
                <a:sym typeface="+mn-ea"/>
              </a:rPr>
              <a:t>1921</a:t>
            </a:r>
            <a:r>
              <a:rPr lang="zh-CN" b="1">
                <a:solidFill>
                  <a:schemeClr val="tx1"/>
                </a:solidFill>
                <a:effectLst/>
                <a:sym typeface="+mn-ea"/>
              </a:rPr>
              <a:t>――</a:t>
            </a:r>
            <a:r>
              <a:rPr lang="en-US" b="1">
                <a:solidFill>
                  <a:schemeClr val="tx1"/>
                </a:solidFill>
                <a:effectLst/>
                <a:sym typeface="+mn-ea"/>
              </a:rPr>
              <a:t>1927</a:t>
            </a:r>
            <a:endParaRPr lang="en-US" altLang="en-US" b="1">
              <a:solidFill>
                <a:schemeClr val="tx1"/>
              </a:solidFill>
              <a:effectLst/>
              <a:sym typeface="+mn-ea"/>
            </a:endParaRPr>
          </a:p>
        </p:txBody>
      </p:sp>
      <p:sp>
        <p:nvSpPr>
          <p:cNvPr id="34" name="文本框 33" title=""/>
          <p:cNvSpPr txBox="1"/>
          <p:nvPr>
            <p:custDataLst>
              <p:tags r:id="rId39"/>
            </p:custDataLst>
          </p:nvPr>
        </p:nvSpPr>
        <p:spPr>
          <a:xfrm>
            <a:off x="9135745" y="5829935"/>
            <a:ext cx="1427480" cy="368300"/>
          </a:xfrm>
          <a:prstGeom prst="rect">
            <a:avLst/>
          </a:prstGeom>
          <a:solidFill>
            <a:srgbClr val="00B0F0"/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Aft>
                <a:spcPts val="1000"/>
              </a:spcAft>
              <a:buClrTx/>
              <a:buSzTx/>
              <a:buFontTx/>
            </a:pPr>
            <a:r>
              <a:rPr lang="en-US" b="1">
                <a:effectLst/>
                <a:sym typeface="+mn-ea"/>
              </a:rPr>
              <a:t>1926－1927</a:t>
            </a:r>
            <a:endParaRPr lang="en-US" b="1">
              <a:effectLst/>
              <a:sym typeface="+mn-ea"/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40"/>
            </p:custDataLst>
          </p:nvPr>
        </p:nvSpPr>
        <p:spPr>
          <a:xfrm>
            <a:off x="1145540" y="6198235"/>
            <a:ext cx="1656080" cy="368300"/>
          </a:xfrm>
          <a:prstGeom prst="rect">
            <a:avLst/>
          </a:prstGeom>
          <a:solidFill>
            <a:srgbClr val="00B0F0"/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Aft>
                <a:spcPts val="1000"/>
              </a:spcAft>
              <a:buClrTx/>
              <a:buSzTx/>
              <a:buFontTx/>
            </a:pPr>
            <a:r>
              <a:rPr lang="en-US" b="1">
                <a:effectLst/>
                <a:sym typeface="+mn-ea"/>
              </a:rPr>
              <a:t>1920――1942</a:t>
            </a:r>
            <a:endParaRPr lang="en-US" b="1">
              <a:effectLst/>
              <a:sym typeface="+mn-ea"/>
            </a:endParaRPr>
          </a:p>
        </p:txBody>
      </p:sp>
      <p:sp>
        <p:nvSpPr>
          <p:cNvPr id="36" name="文本框 35" title=""/>
          <p:cNvSpPr txBox="1"/>
          <p:nvPr>
            <p:custDataLst>
              <p:tags r:id="rId41"/>
            </p:custDataLst>
          </p:nvPr>
        </p:nvSpPr>
        <p:spPr>
          <a:xfrm>
            <a:off x="929640" y="4283710"/>
            <a:ext cx="1656080" cy="368300"/>
          </a:xfrm>
          <a:prstGeom prst="rect">
            <a:avLst/>
          </a:prstGeom>
          <a:solidFill>
            <a:srgbClr val="00B0F0"/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Aft>
                <a:spcPts val="1000"/>
              </a:spcAft>
              <a:buClrTx/>
              <a:buSzTx/>
              <a:buFontTx/>
            </a:pPr>
            <a:r>
              <a:rPr lang="en-US" b="1">
                <a:effectLst/>
                <a:sym typeface="+mn-ea"/>
              </a:rPr>
              <a:t>1838――1919</a:t>
            </a:r>
            <a:endParaRPr lang="en-US" b="1">
              <a:effectLst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3" grpId="0"/>
      <p:bldP spid="34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bright="6000" contrast="6000"/>
          </a:blip>
          <a:stretch>
            <a:fillRect/>
          </a:stretch>
        </p:blipFill>
        <p:spPr>
          <a:xfrm>
            <a:off x="395605" y="789813"/>
            <a:ext cx="2592324" cy="5798820"/>
          </a:xfrm>
          <a:prstGeom prst="rect">
            <a:avLst/>
          </a:prstGeom>
        </p:spPr>
      </p:pic>
      <p:sp>
        <p:nvSpPr>
          <p:cNvPr id="2" name="文本占位符 1" title="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0" y="59055"/>
            <a:ext cx="9097645" cy="730885"/>
          </a:xfrm>
        </p:spPr>
        <p:txBody>
          <a:bodyPr/>
          <a:lstStyle/>
          <a:p>
            <a:r>
              <a:rPr lang="zh-CN" altLang="en-US" sz="3600" b="1" smtClean="0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印度尼西亚：反抗荷兰侵略者的斗争</a:t>
            </a:r>
            <a:endParaRPr lang="zh-CN" altLang="en-US" sz="3600" b="1" smtClean="0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2985254" y="1624962"/>
          <a:ext cx="8467725" cy="2307463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073910"/>
                <a:gridCol w="1815465"/>
                <a:gridCol w="2105025"/>
                <a:gridCol w="2473325"/>
              </a:tblGrid>
              <a:tr h="4749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事件</a:t>
                      </a:r>
                      <a:endParaRPr lang="zh-CN" altLang="en-US" sz="2400" b="1" kern="1200">
                        <a:solidFill>
                          <a:schemeClr val="lt1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  <a:cs typeface="+mn-cs"/>
                      </a:endParaRPr>
                    </a:p>
                  </a:txBody>
                  <a:tcPr marL="109728" marR="109728" marT="54864" marB="54864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领导者</a:t>
                      </a:r>
                      <a:endParaRPr lang="zh-CN" altLang="en-US" sz="2400" b="1" kern="1200">
                        <a:solidFill>
                          <a:schemeClr val="lt1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  <a:cs typeface="+mn-cs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方式或政策</a:t>
                      </a:r>
                      <a:endParaRPr lang="zh-CN" altLang="en-US" sz="2400" b="1" kern="1200">
                        <a:solidFill>
                          <a:schemeClr val="lt1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  <a:cs typeface="+mn-cs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结果</a:t>
                      </a:r>
                      <a:endParaRPr lang="zh-CN" altLang="en-US" sz="2400" b="1" kern="1200">
                        <a:solidFill>
                          <a:schemeClr val="lt1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  <a:cs typeface="+mn-cs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567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16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民族大起义</a:t>
                      </a:r>
                      <a:r>
                        <a:rPr lang="en-US" altLang="zh-CN" sz="216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1926—1927</a:t>
                      </a:r>
                      <a:r>
                        <a:rPr lang="zh-CN" altLang="en-US" sz="216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年</a:t>
                      </a:r>
                      <a:endParaRPr lang="zh-CN" altLang="en-US" sz="2160" kern="1200">
                        <a:solidFill>
                          <a:srgbClr val="FF0000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  <a:cs typeface="+mn-cs"/>
                      </a:endParaRPr>
                    </a:p>
                  </a:txBody>
                  <a:tcPr marL="109728" marR="109728" marT="54864" marB="54864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印尼共产党</a:t>
                      </a:r>
                      <a:endParaRPr lang="zh-CN" altLang="en-US" sz="240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kern="12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武装起义</a:t>
                      </a:r>
                      <a:endParaRPr lang="zh-CN" altLang="en-US" sz="2400" kern="1200">
                        <a:solidFill>
                          <a:schemeClr val="dk1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  <a:cs typeface="+mn-cs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smtClean="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被</a:t>
                      </a:r>
                      <a:r>
                        <a:rPr lang="zh-CN" altLang="en-US" sz="2400" smtClean="0">
                          <a:solidFill>
                            <a:srgbClr val="FF0000"/>
                          </a:solidFill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荷兰殖民当局</a:t>
                      </a:r>
                      <a:r>
                        <a:rPr lang="zh-CN" altLang="en-US" sz="24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残酷</a:t>
                      </a:r>
                      <a:r>
                        <a:rPr lang="zh-CN" altLang="en-US" sz="2400" smtClean="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镇压</a:t>
                      </a:r>
                      <a:endParaRPr lang="en-US" altLang="zh-CN" sz="2400" smtClean="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smtClean="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失败后转入地下</a:t>
                      </a:r>
                      <a:endParaRPr lang="zh-CN" altLang="en-US" sz="240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630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民族独立运动</a:t>
                      </a:r>
                      <a:endParaRPr lang="zh-CN" altLang="en-US" sz="2400">
                        <a:solidFill>
                          <a:srgbClr val="FF0000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</a:txBody>
                  <a:tcPr marL="109728" marR="109728" marT="54864" marB="54864"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印尼民族党</a:t>
                      </a:r>
                      <a:endParaRPr lang="zh-CN" altLang="en-US" sz="240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不合作</a:t>
                      </a:r>
                      <a:r>
                        <a:rPr lang="zh-CN" altLang="en-US" sz="2400" smtClean="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政策，</a:t>
                      </a:r>
                      <a:endParaRPr lang="en-US" altLang="zh-CN" sz="2400" smtClean="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smtClean="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争取民族独立</a:t>
                      </a:r>
                      <a:endParaRPr lang="zh-CN" altLang="en-US" sz="240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u="sng" smtClean="0">
                          <a:solidFill>
                            <a:srgbClr val="FF0000"/>
                          </a:solidFill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民族资产阶级</a:t>
                      </a:r>
                      <a:endParaRPr lang="en-US" altLang="zh-CN" sz="2400" u="sng" smtClean="0">
                        <a:solidFill>
                          <a:srgbClr val="FF0000"/>
                        </a:solidFill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smtClean="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掌握运动</a:t>
                      </a:r>
                      <a:r>
                        <a:rPr lang="zh-CN" altLang="en-US" sz="2400">
                          <a:latin typeface="汉仪书魂体简" panose="02010609000101010101" pitchFamily="49" charset="-122"/>
                          <a:ea typeface="汉仪书魂体简" panose="02010609000101010101" pitchFamily="49" charset="-122"/>
                        </a:rPr>
                        <a:t>领导权</a:t>
                      </a:r>
                      <a:endParaRPr lang="zh-CN" altLang="en-US" sz="2400">
                        <a:latin typeface="汉仪书魂体简" panose="02010609000101010101" pitchFamily="49" charset="-122"/>
                        <a:ea typeface="汉仪书魂体简" panose="02010609000101010101" pitchFamily="49" charset="-122"/>
                      </a:endParaRPr>
                    </a:p>
                  </a:txBody>
                  <a:tcPr marL="109728" marR="109728" marT="54864" marB="5486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>
            <p:custDataLst>
              <p:tags r:id="rId8"/>
            </p:custDataLst>
          </p:nvPr>
        </p:nvSpPr>
        <p:spPr>
          <a:xfrm>
            <a:off x="2906155" y="923122"/>
            <a:ext cx="7423915" cy="487045"/>
          </a:xfrm>
          <a:prstGeom prst="rect">
            <a:avLst/>
          </a:prstGeom>
        </p:spPr>
        <p:txBody>
          <a:bodyPr wrap="square" lIns="82291" tIns="41146" rIns="82291" bIns="4114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defTabSz="685800">
              <a:buFont typeface="Arial" pitchFamily="34" charset="0"/>
              <a:buChar char="•"/>
            </a:pPr>
            <a:r>
              <a:rPr lang="en-US" altLang="zh-CN" sz="2640" b="1" smtClean="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1920</a:t>
            </a:r>
            <a:r>
              <a:rPr lang="zh-CN" altLang="en-US" sz="2640" b="1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年</a:t>
            </a:r>
            <a:r>
              <a:rPr lang="zh-CN" altLang="en-US" sz="2640" b="1" smtClean="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印度尼西亚成立共产党</a:t>
            </a:r>
            <a:endParaRPr lang="zh-CN" altLang="en-US" sz="2640" b="1">
              <a:solidFill>
                <a:prstClr val="black"/>
              </a:solidFill>
              <a:latin typeface="华文仿宋" panose="02010600040101010101" pitchFamily="2" charset="-122"/>
              <a:ea typeface="华文仿宋" panose="02010600040101010101" pitchFamily="2" charset="-122"/>
            </a:endParaRPr>
          </a:p>
        </p:txBody>
      </p:sp>
      <p:sp>
        <p:nvSpPr>
          <p:cNvPr id="7" name="文本框 21" title=""/>
          <p:cNvSpPr txBox="1"/>
          <p:nvPr>
            <p:custDataLst>
              <p:tags r:id="rId9"/>
            </p:custDataLst>
          </p:nvPr>
        </p:nvSpPr>
        <p:spPr>
          <a:xfrm>
            <a:off x="2349500" y="6116955"/>
            <a:ext cx="52406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印尼国父</a:t>
            </a: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苏加诺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0"/>
            </p:custDataLst>
          </p:nvPr>
        </p:nvSpPr>
        <p:spPr>
          <a:xfrm>
            <a:off x="15693106" y="5546428"/>
            <a:ext cx="2292823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840">
                <a:solidFill>
                  <a:srgbClr val="C00000"/>
                </a:solidFill>
                <a:latin typeface="鸿雷板书简体" panose="00000500000000000000" pitchFamily="2" charset="-122"/>
                <a:ea typeface="鸿雷板书简体" panose="00000500000000000000" pitchFamily="2" charset="-122"/>
              </a:rPr>
              <a:t>无产阶级</a:t>
            </a:r>
            <a:endParaRPr lang="zh-CN" altLang="en-US" sz="3840">
              <a:solidFill>
                <a:srgbClr val="C00000"/>
              </a:solidFill>
              <a:latin typeface="鸿雷板书简体" panose="00000500000000000000" pitchFamily="2" charset="-122"/>
              <a:ea typeface="鸿雷板书简体" panose="00000500000000000000" pitchFamily="2" charset="-122"/>
            </a:endParaRPr>
          </a:p>
        </p:txBody>
      </p:sp>
      <p:cxnSp>
        <p:nvCxnSpPr>
          <p:cNvPr id="17" name="直接箭头连接符 16" title=""/>
          <p:cNvCxnSpPr/>
          <p:nvPr>
            <p:custDataLst>
              <p:tags r:id="rId11"/>
            </p:custDataLst>
          </p:nvPr>
        </p:nvCxnSpPr>
        <p:spPr>
          <a:xfrm flipH="1">
            <a:off x="16839516" y="6236965"/>
            <a:ext cx="0" cy="616330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8" title=""/>
          <p:cNvSpPr txBox="1"/>
          <p:nvPr>
            <p:custDataLst>
              <p:tags r:id="rId12"/>
            </p:custDataLst>
          </p:nvPr>
        </p:nvSpPr>
        <p:spPr>
          <a:xfrm>
            <a:off x="15693106" y="6842101"/>
            <a:ext cx="2292823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840">
                <a:solidFill>
                  <a:srgbClr val="C00000"/>
                </a:solidFill>
                <a:latin typeface="鸿雷板书简体" panose="00000500000000000000" pitchFamily="2" charset="-122"/>
                <a:ea typeface="鸿雷板书简体" panose="00000500000000000000" pitchFamily="2" charset="-122"/>
              </a:rPr>
              <a:t>资产阶级</a:t>
            </a:r>
            <a:endParaRPr lang="zh-CN" altLang="en-US" sz="3840">
              <a:solidFill>
                <a:srgbClr val="C00000"/>
              </a:solidFill>
              <a:latin typeface="鸿雷板书简体" panose="00000500000000000000" pitchFamily="2" charset="-122"/>
              <a:ea typeface="鸿雷板书简体" panose="00000500000000000000" pitchFamily="2" charset="-122"/>
            </a:endParaRPr>
          </a:p>
        </p:txBody>
      </p:sp>
      <p:sp>
        <p:nvSpPr>
          <p:cNvPr id="35" name="文本框 34" title=""/>
          <p:cNvSpPr txBox="1"/>
          <p:nvPr>
            <p:custDataLst>
              <p:tags r:id="rId13"/>
            </p:custDataLst>
          </p:nvPr>
        </p:nvSpPr>
        <p:spPr>
          <a:xfrm>
            <a:off x="8936990" y="496570"/>
            <a:ext cx="2891790" cy="913765"/>
          </a:xfrm>
          <a:prstGeom prst="rect">
            <a:avLst/>
          </a:prstGeom>
          <a:solidFill>
            <a:srgbClr val="FF0000"/>
          </a:solidFill>
          <a:ln w="19050" cap="flat">
            <a:noFill/>
            <a:prstDash val="dash"/>
            <a:miter lim="400000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none"/>
        </p:style>
        <p:txBody>
          <a:bodyPr spcFirstLastPara="1" wrap="square" lIns="91439" tIns="91439" rIns="91439" bIns="91439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kern="1200" baseline="0">
                <a:solidFill>
                  <a:schemeClr val="tx1"/>
                </a:solidFill>
                <a:latin typeface="Calibri"/>
                <a:ea typeface="Helvetica" pitchFamily="34" charset="0"/>
                <a:cs typeface="+mn-cs"/>
                <a:sym typeface="Calibri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kern="1200" baseline="0">
                <a:solidFill>
                  <a:schemeClr val="tx1"/>
                </a:solidFill>
                <a:latin typeface="Calibri"/>
                <a:ea typeface="Helvetica" pitchFamily="34" charset="0"/>
                <a:cs typeface="+mn-cs"/>
                <a:sym typeface="Calibri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kern="1200" baseline="0">
                <a:solidFill>
                  <a:schemeClr val="tx1"/>
                </a:solidFill>
                <a:latin typeface="Calibri"/>
                <a:ea typeface="Helvetica" pitchFamily="34" charset="0"/>
                <a:cs typeface="+mn-cs"/>
                <a:sym typeface="Calibri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kern="1200" baseline="0">
                <a:solidFill>
                  <a:schemeClr val="tx1"/>
                </a:solidFill>
                <a:latin typeface="Calibri"/>
                <a:ea typeface="Helvetica" pitchFamily="34" charset="0"/>
                <a:cs typeface="+mn-cs"/>
                <a:sym typeface="Calibri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kern="1200" baseline="0">
                <a:solidFill>
                  <a:schemeClr val="tx1"/>
                </a:solidFill>
                <a:latin typeface="Calibri"/>
                <a:ea typeface="Helvetica" pitchFamily="34" charset="0"/>
                <a:cs typeface="+mn-cs"/>
                <a:sym typeface="Calibri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2800" b="1" kern="0" noProof="1">
                <a:solidFill>
                  <a:schemeClr val="bg1"/>
                </a:solidFill>
                <a:latin typeface="仿宋" panose="02010609060101010101" pitchFamily="49" charset="-122"/>
                <a:ea typeface="仿宋" panose="02010609060101010101" pitchFamily="49" charset="-122"/>
                <a:cs typeface="微软雅黑" panose="020b0503020204020204" pitchFamily="34" charset="-122"/>
                <a:sym typeface="+mn-ea"/>
              </a:rPr>
              <a:t>印尼独立运动的领导权发生转移</a:t>
            </a:r>
            <a:endParaRPr sz="2800" b="1" kern="0" noProof="1">
              <a:solidFill>
                <a:schemeClr val="bg1"/>
              </a:solidFill>
              <a:latin typeface="仿宋" panose="02010609060101010101" pitchFamily="49" charset="-122"/>
              <a:ea typeface="仿宋" panose="02010609060101010101" pitchFamily="49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14"/>
            </p:custDataLst>
          </p:nvPr>
        </p:nvSpPr>
        <p:spPr>
          <a:xfrm>
            <a:off x="3181350" y="4406900"/>
            <a:ext cx="8535670" cy="164528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变化：领导者从无产阶级变为民族资产阶级；</a:t>
            </a:r>
            <a:endParaRPr lang="zh-CN" altLang="en-US" sz="29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  <a:p>
            <a:r>
              <a:rPr lang="zh-CN" altLang="en-US" sz="29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斗争方式：从武装起义到采取不合作政策。</a:t>
            </a:r>
            <a:endParaRPr lang="zh-CN" altLang="en-US" sz="29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  <a:p>
            <a:r>
              <a:rPr lang="zh-CN" altLang="en-US" sz="29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印尼国情：殖民当局力量强大，无产阶级力量弱小</a:t>
            </a:r>
            <a:endParaRPr lang="zh-CN" altLang="en-US" sz="29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278370" y="598170"/>
            <a:ext cx="4378325" cy="4740910"/>
          </a:xfrm>
          <a:prstGeom prst="rect">
            <a:avLst/>
          </a:prstGeom>
        </p:spPr>
      </p:pic>
      <p:sp>
        <p:nvSpPr>
          <p:cNvPr id="11" name="文本框 10" title=""/>
          <p:cNvSpPr txBox="1"/>
          <p:nvPr>
            <p:custDataLst>
              <p:tags r:id="rId6"/>
            </p:custDataLst>
          </p:nvPr>
        </p:nvSpPr>
        <p:spPr>
          <a:xfrm>
            <a:off x="0" y="1246505"/>
            <a:ext cx="2682240" cy="521970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）</a:t>
            </a:r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指导思想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：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7"/>
            </p:custDataLst>
          </p:nvPr>
        </p:nvSpPr>
        <p:spPr>
          <a:xfrm>
            <a:off x="288290" y="3213100"/>
            <a:ext cx="6185535" cy="175323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方式：它是通过动员群众、运用非暴力、不合作策略与</a:t>
            </a:r>
            <a:r>
              <a:rPr lang="zh-CN" altLang="en-US" sz="36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英印当局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进行斗争。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8" title=""/>
          <p:cNvSpPr txBox="1"/>
          <p:nvPr>
            <p:custDataLst>
              <p:tags r:id="rId8"/>
            </p:custDataLst>
          </p:nvPr>
        </p:nvSpPr>
        <p:spPr>
          <a:xfrm>
            <a:off x="151765" y="142875"/>
            <a:ext cx="5057775" cy="645160"/>
          </a:xfrm>
          <a:prstGeom prst="rect">
            <a:avLst/>
          </a:prstGeom>
          <a:solidFill>
            <a:srgbClr val="00B0F0"/>
          </a:solidFill>
        </p:spPr>
        <p:txBody>
          <a:bodyPr wrap="square" lIns="91440" tIns="45720" rIns="91440" bIns="4572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200" b="1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sym typeface="微软雅黑" panose="020b0503020204020204" pitchFamily="34" charset="-122"/>
              </a:rPr>
              <a:t>印度非暴力不合作运动</a:t>
            </a:r>
            <a:endParaRPr lang="en-US" altLang="zh-CN" sz="3600">
              <a:sym typeface="微软雅黑" panose="020b0503020204020204" pitchFamily="34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3110865" y="1246505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非暴力不合作</a:t>
            </a:r>
            <a:endParaRPr lang="zh-CN" altLang="en-US" sz="2800" b="1">
              <a:solidFill>
                <a:srgbClr val="7030A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3110865" y="2093595"/>
            <a:ext cx="37388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 b="1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争取印度的自治和独立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1905" y="2093595"/>
            <a:ext cx="2680335" cy="52197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（2）</a:t>
            </a:r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目的：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133350" y="952500"/>
            <a:ext cx="11862435" cy="565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zh-CN" altLang="en-US" sz="2800">
                <a:solidFill>
                  <a:srgbClr val="C00000"/>
                </a:solidFill>
                <a:latin typeface="宋体" panose="02010600030101010101" pitchFamily="2" charset="-122"/>
              </a:rPr>
              <a:t>选择理由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</a:rPr>
              <a:t>：非暴力比暴力高明得多，认识到了印度的力量</a:t>
            </a:r>
            <a:r>
              <a:rPr lang="zh-CN" altLang="en-US" sz="2400">
                <a:solidFill>
                  <a:srgbClr val="C00000"/>
                </a:solidFill>
                <a:latin typeface="宋体" panose="02010600030101010101" pitchFamily="2" charset="-122"/>
              </a:rPr>
              <a:t>（易得群众支持）</a:t>
            </a:r>
            <a:r>
              <a:rPr lang="zh-CN" altLang="en-US" sz="2400">
                <a:solidFill>
                  <a:schemeClr val="tx1"/>
                </a:solidFill>
                <a:latin typeface="宋体" panose="02010600030101010101" pitchFamily="2" charset="-122"/>
              </a:rPr>
              <a:t>。</a:t>
            </a:r>
            <a:r>
              <a:rPr lang="zh-CN" altLang="zh-CN" sz="2400">
                <a:solidFill>
                  <a:srgbClr val="7030A0"/>
                </a:solidFill>
                <a:latin typeface="宋体" panose="02010600030101010101" pitchFamily="2" charset="-122"/>
              </a:rPr>
              <a:t>                        </a:t>
            </a:r>
            <a:endParaRPr lang="zh-CN" altLang="zh-CN" sz="2400">
              <a:solidFill>
                <a:srgbClr val="7030A0"/>
              </a:solidFill>
              <a:latin typeface="宋体" panose="02010600030101010101" pitchFamily="2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248285" y="164465"/>
            <a:ext cx="10390505" cy="58356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甘地选择非暴力主义的理由是什么？实际原因又是什么？</a:t>
            </a:r>
            <a:endParaRPr kumimoji="0" lang="zh-CN" altLang="en-US" sz="3200" b="1" kern="1200" cap="none" spc="0" normalizeH="0" baseline="0" noProof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248285" y="2620010"/>
            <a:ext cx="11416665" cy="11734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①复杂的国情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;</a:t>
            </a:r>
            <a:r>
              <a:rPr lang="zh-CN" altLang="en-US" sz="3200">
                <a:latin typeface="宋体" panose="02010600030101010101" pitchFamily="2" charset="-122"/>
                <a:sym typeface="+mn-ea"/>
              </a:rPr>
              <a:t>印度经济文化发展落后，资本主义发展不充分，与英国相比经济军事实力悬殊；</a:t>
            </a:r>
            <a:endParaRPr lang="zh-CN" altLang="en-US" sz="3200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248285" y="4062095"/>
            <a:ext cx="11562080" cy="63246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zh-CN" altLang="en-US" sz="3200">
                <a:latin typeface="Calibri"/>
                <a:sym typeface="+mn-ea"/>
              </a:rPr>
              <a:t>②</a:t>
            </a:r>
            <a:r>
              <a:rPr lang="zh-CN" altLang="en-US" sz="3200">
                <a:latin typeface="宋体" panose="02010600030101010101" pitchFamily="2" charset="-122"/>
                <a:sym typeface="+mn-ea"/>
              </a:rPr>
              <a:t>印度民族资产阶级的动摇性和妥协性；</a:t>
            </a:r>
            <a:r>
              <a:rPr lang="zh-CN" altLang="en-US" sz="3200">
                <a:solidFill>
                  <a:srgbClr val="7030A0"/>
                </a:solidFill>
                <a:latin typeface="宋体" panose="02010600030101010101" pitchFamily="2" charset="-122"/>
                <a:sym typeface="+mn-ea"/>
              </a:rPr>
              <a:t>（不敢发动武装起义）</a:t>
            </a:r>
            <a:endParaRPr lang="zh-CN" altLang="en-US" sz="3200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8"/>
            </p:custDataLst>
          </p:nvPr>
        </p:nvSpPr>
        <p:spPr>
          <a:xfrm>
            <a:off x="248285" y="5004435"/>
            <a:ext cx="5059680" cy="58356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Calibri"/>
                <a:sym typeface="+mn-ea"/>
              </a:rPr>
              <a:t>③</a:t>
            </a:r>
            <a:r>
              <a:rPr lang="zh-CN" altLang="en-US" sz="3200">
                <a:latin typeface="宋体" panose="02010600030101010101" pitchFamily="2" charset="-122"/>
                <a:sym typeface="+mn-ea"/>
              </a:rPr>
              <a:t>以往民族起义遭失败。</a:t>
            </a:r>
            <a:r>
              <a:rPr lang="en-US" altLang="zh-CN" sz="3200">
                <a:latin typeface="宋体" panose="02010600030101010101" pitchFamily="2" charset="-122"/>
                <a:sym typeface="+mn-ea"/>
              </a:rPr>
              <a:t>  </a:t>
            </a:r>
            <a:endParaRPr lang="zh-CN" altLang="zh-CN" sz="3200">
              <a:solidFill>
                <a:srgbClr val="7030A0"/>
              </a:solidFill>
              <a:latin typeface="宋体" panose="02010600030101010101" pitchFamily="2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9"/>
            </p:custDataLst>
          </p:nvPr>
        </p:nvSpPr>
        <p:spPr>
          <a:xfrm>
            <a:off x="248285" y="1786255"/>
            <a:ext cx="1903095" cy="565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zh-CN" altLang="en-US" sz="2800">
                <a:solidFill>
                  <a:srgbClr val="C00000"/>
                </a:solidFill>
                <a:latin typeface="宋体" panose="02010600030101010101" pitchFamily="2" charset="-122"/>
                <a:sym typeface="+mn-ea"/>
              </a:rPr>
              <a:t>实际原因：</a:t>
            </a:r>
            <a:endParaRPr lang="zh-CN" altLang="en-US" sz="2800">
              <a:solidFill>
                <a:srgbClr val="C00000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>
            <p:custDataLst>
              <p:tags r:id="rId4"/>
            </p:custDataLst>
          </p:nvPr>
        </p:nvSpPr>
        <p:spPr>
          <a:xfrm>
            <a:off x="155575" y="149860"/>
            <a:ext cx="11883390" cy="6579235"/>
          </a:xfrm>
          <a:prstGeom prst="rect">
            <a:avLst/>
          </a:prstGeom>
          <a:noFill/>
          <a:ln w="28575">
            <a:solidFill>
              <a:srgbClr val="12124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标题 1" title=""/>
          <p:cNvSpPr txBox="1"/>
          <p:nvPr>
            <p:custDataLst>
              <p:tags r:id="rId5"/>
            </p:custDataLst>
          </p:nvPr>
        </p:nvSpPr>
        <p:spPr>
          <a:xfrm>
            <a:off x="9636125" y="888365"/>
            <a:ext cx="2464435" cy="5384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1940-1942</a:t>
            </a:r>
            <a:r>
              <a:rPr lang="en-US" altLang="zh-CN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(</a:t>
            </a:r>
            <a:r>
              <a:rPr lang="zh-CN" altLang="en-US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二战间</a:t>
            </a:r>
            <a:r>
              <a:rPr lang="en-US" altLang="zh-CN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)</a:t>
            </a:r>
            <a:endParaRPr lang="en-US" altLang="zh-CN" sz="1600" b="1">
              <a:solidFill>
                <a:schemeClr val="tx1"/>
              </a:solidFill>
              <a:latin typeface="Arial" pitchFamily="34" charset="0"/>
              <a:ea typeface="黑体" panose="02010609060101010101" pitchFamily="49" charset="-122"/>
              <a:cs typeface="+mn-ea"/>
            </a:endParaRPr>
          </a:p>
        </p:txBody>
      </p:sp>
      <p:grpSp>
        <p:nvGrpSpPr>
          <p:cNvPr id="20" name="组合 19" title=""/>
          <p:cNvGrpSpPr/>
          <p:nvPr>
            <p:custDataLst>
              <p:tags r:id="rId6"/>
            </p:custDataLst>
          </p:nvPr>
        </p:nvGrpSpPr>
        <p:grpSpPr>
          <a:xfrm>
            <a:off x="9582150" y="1320165"/>
            <a:ext cx="2316480" cy="405765"/>
            <a:chOff x="547512" y="3126377"/>
            <a:chExt cx="952597" cy="278674"/>
          </a:xfrm>
          <a:solidFill>
            <a:srgbClr val="512406"/>
          </a:solidFill>
        </p:grpSpPr>
        <p:sp>
          <p:nvSpPr>
            <p:cNvPr id="21" name="矩形 20"/>
            <p:cNvSpPr/>
            <p:nvPr>
              <p:custDataLst>
                <p:tags r:id="rId7"/>
              </p:custDataLst>
            </p:nvPr>
          </p:nvSpPr>
          <p:spPr>
            <a:xfrm>
              <a:off x="547512" y="3126377"/>
              <a:ext cx="952597" cy="954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rgbClr val="47B6E7">
                <a:shade val="50000"/>
              </a:srgbClr>
            </a:lnRef>
            <a:fillRef idx="1">
              <a:srgbClr val="47B6E7"/>
            </a:fillRef>
            <a:effectRef idx="0">
              <a:srgbClr val="47B6E7"/>
            </a:effectRef>
            <a:fontRef idx="minor">
              <a:srgbClr val="FFFFFF"/>
            </a:fontRef>
          </p:style>
          <p:txBody>
            <a:bodyPr rtlCol="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等腰三角形 21"/>
            <p:cNvSpPr/>
            <p:nvPr>
              <p:custDataLst>
                <p:tags r:id="rId8"/>
              </p:custDataLst>
            </p:nvPr>
          </p:nvSpPr>
          <p:spPr>
            <a:xfrm flipV="1">
              <a:off x="1004450" y="3222171"/>
              <a:ext cx="113211" cy="18288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rgbClr val="47B6E7">
                <a:shade val="50000"/>
              </a:srgbClr>
            </a:lnRef>
            <a:fillRef idx="1">
              <a:srgbClr val="47B6E7"/>
            </a:fillRef>
            <a:effectRef idx="0">
              <a:srgbClr val="47B6E7"/>
            </a:effectRef>
            <a:fontRef idx="minor">
              <a:srgbClr val="FFFFFF"/>
            </a:fontRef>
          </p:style>
          <p:txBody>
            <a:bodyPr rtlCol="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" name="标题 1" title=""/>
          <p:cNvSpPr txBox="1"/>
          <p:nvPr>
            <p:custDataLst>
              <p:tags r:id="rId9"/>
            </p:custDataLst>
          </p:nvPr>
        </p:nvSpPr>
        <p:spPr>
          <a:xfrm>
            <a:off x="9704705" y="1993265"/>
            <a:ext cx="2045970" cy="152400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要求英国立即撤离的“</a:t>
            </a:r>
            <a:r>
              <a:rPr lang="zh-CN" altLang="en-US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退出印度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”行动。</a:t>
            </a:r>
            <a:endParaRPr lang="zh-CN" altLang="en-US" sz="2400" b="1" u="sng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仿宋" panose="02010609060101010101" pitchFamily="49" charset="-122"/>
              <a:sym typeface="+mn-ea"/>
            </a:endParaRPr>
          </a:p>
        </p:txBody>
      </p:sp>
      <p:sp>
        <p:nvSpPr>
          <p:cNvPr id="18" name="标题 1" title=""/>
          <p:cNvSpPr txBox="1"/>
          <p:nvPr>
            <p:custDataLst>
              <p:tags r:id="rId10"/>
            </p:custDataLst>
          </p:nvPr>
        </p:nvSpPr>
        <p:spPr>
          <a:xfrm>
            <a:off x="7016115" y="882015"/>
            <a:ext cx="2564765" cy="5384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1930-1934</a:t>
            </a:r>
            <a:r>
              <a:rPr lang="en-US" altLang="zh-CN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(</a:t>
            </a:r>
            <a:r>
              <a:rPr lang="zh-CN" altLang="en-US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经济危机</a:t>
            </a:r>
            <a:r>
              <a:rPr lang="en-US" altLang="zh-CN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)</a:t>
            </a:r>
            <a:endParaRPr lang="en-US" altLang="zh-CN" sz="1600" b="1">
              <a:solidFill>
                <a:schemeClr val="tx1"/>
              </a:solidFill>
              <a:latin typeface="Arial" pitchFamily="34" charset="0"/>
              <a:ea typeface="黑体" panose="02010609060101010101" pitchFamily="49" charset="-122"/>
              <a:cs typeface="+mn-ea"/>
            </a:endParaRPr>
          </a:p>
        </p:txBody>
      </p:sp>
      <p:grpSp>
        <p:nvGrpSpPr>
          <p:cNvPr id="15" name="组合 14" title=""/>
          <p:cNvGrpSpPr/>
          <p:nvPr>
            <p:custDataLst>
              <p:tags r:id="rId11"/>
            </p:custDataLst>
          </p:nvPr>
        </p:nvGrpSpPr>
        <p:grpSpPr>
          <a:xfrm>
            <a:off x="7231380" y="1320165"/>
            <a:ext cx="2425700" cy="384175"/>
            <a:chOff x="844103" y="3126377"/>
            <a:chExt cx="997356" cy="263721"/>
          </a:xfrm>
          <a:solidFill>
            <a:srgbClr val="A84C0E"/>
          </a:solidFill>
        </p:grpSpPr>
        <p:sp>
          <p:nvSpPr>
            <p:cNvPr id="16" name="矩形 15"/>
            <p:cNvSpPr/>
            <p:nvPr>
              <p:custDataLst>
                <p:tags r:id="rId12"/>
              </p:custDataLst>
            </p:nvPr>
          </p:nvSpPr>
          <p:spPr>
            <a:xfrm>
              <a:off x="844103" y="3126377"/>
              <a:ext cx="997356" cy="9585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rgbClr val="47B6E7">
                <a:shade val="50000"/>
              </a:srgbClr>
            </a:lnRef>
            <a:fillRef idx="1">
              <a:srgbClr val="47B6E7"/>
            </a:fillRef>
            <a:effectRef idx="0">
              <a:srgbClr val="47B6E7"/>
            </a:effectRef>
            <a:fontRef idx="minor">
              <a:srgbClr val="FFFFFF"/>
            </a:fontRef>
          </p:style>
          <p:txBody>
            <a:bodyPr rtlCol="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等腰三角形 16"/>
            <p:cNvSpPr/>
            <p:nvPr>
              <p:custDataLst>
                <p:tags r:id="rId13"/>
              </p:custDataLst>
            </p:nvPr>
          </p:nvSpPr>
          <p:spPr>
            <a:xfrm flipV="1">
              <a:off x="1328895" y="3206934"/>
              <a:ext cx="113244" cy="18316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rgbClr val="47B6E7">
                <a:shade val="50000"/>
              </a:srgbClr>
            </a:lnRef>
            <a:fillRef idx="1">
              <a:srgbClr val="47B6E7"/>
            </a:fillRef>
            <a:effectRef idx="0">
              <a:srgbClr val="47B6E7"/>
            </a:effectRef>
            <a:fontRef idx="minor">
              <a:srgbClr val="FFFFFF"/>
            </a:fontRef>
          </p:style>
          <p:txBody>
            <a:bodyPr rtlCol="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" name="标题 1" title=""/>
          <p:cNvSpPr txBox="1"/>
          <p:nvPr>
            <p:custDataLst>
              <p:tags r:id="rId14"/>
            </p:custDataLst>
          </p:nvPr>
        </p:nvSpPr>
        <p:spPr>
          <a:xfrm>
            <a:off x="7240905" y="1905000"/>
            <a:ext cx="2416175" cy="30416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①提出减税、废除食盐专卖被拒。</a:t>
            </a:r>
            <a:endParaRPr lang="zh-CN" altLang="en-US" sz="2400" b="1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仿宋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②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“</a:t>
            </a:r>
            <a:r>
              <a:rPr lang="zh-CN" altLang="en-US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食盐进军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”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，亲自到海滨取海水制盐。</a:t>
            </a:r>
            <a:endParaRPr lang="zh-CN" altLang="en-US" sz="2400" b="1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仿宋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③引发各地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抗税罢工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仿宋" panose="02010609060101010101" pitchFamily="49" charset="-122"/>
                <a:sym typeface="+mn-ea"/>
              </a:rPr>
              <a:t>斗争。</a:t>
            </a:r>
            <a:endParaRPr lang="zh-CN" altLang="en-US" sz="2400" b="1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仿宋" panose="02010609060101010101" pitchFamily="49" charset="-122"/>
              <a:sym typeface="+mn-ea"/>
            </a:endParaRPr>
          </a:p>
        </p:txBody>
      </p:sp>
      <p:sp>
        <p:nvSpPr>
          <p:cNvPr id="24" name="标题 1" title=""/>
          <p:cNvSpPr txBox="1"/>
          <p:nvPr>
            <p:custDataLst>
              <p:tags r:id="rId15"/>
            </p:custDataLst>
          </p:nvPr>
        </p:nvSpPr>
        <p:spPr>
          <a:xfrm>
            <a:off x="4443730" y="881380"/>
            <a:ext cx="2446020" cy="5384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1920-1922</a:t>
            </a:r>
            <a:r>
              <a:rPr lang="en-US" altLang="zh-CN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(</a:t>
            </a:r>
            <a:r>
              <a:rPr lang="zh-CN" altLang="en-US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一战后</a:t>
            </a:r>
            <a:r>
              <a:rPr lang="en-US" altLang="zh-CN" sz="1600" b="1">
                <a:solidFill>
                  <a:schemeClr val="tx1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)</a:t>
            </a:r>
            <a:endParaRPr lang="en-US" altLang="zh-CN" sz="1600" b="1">
              <a:solidFill>
                <a:schemeClr val="tx1"/>
              </a:solidFill>
              <a:latin typeface="Arial" pitchFamily="34" charset="0"/>
              <a:ea typeface="黑体" panose="02010609060101010101" pitchFamily="49" charset="-122"/>
              <a:cs typeface="+mn-ea"/>
            </a:endParaRPr>
          </a:p>
        </p:txBody>
      </p:sp>
      <p:grpSp>
        <p:nvGrpSpPr>
          <p:cNvPr id="25" name="组合 24" title=""/>
          <p:cNvGrpSpPr/>
          <p:nvPr>
            <p:custDataLst>
              <p:tags r:id="rId16"/>
            </p:custDataLst>
          </p:nvPr>
        </p:nvGrpSpPr>
        <p:grpSpPr>
          <a:xfrm>
            <a:off x="4545330" y="1320165"/>
            <a:ext cx="2667000" cy="405765"/>
            <a:chOff x="1002362" y="3126377"/>
            <a:chExt cx="1096579" cy="278674"/>
          </a:xfrm>
          <a:solidFill>
            <a:srgbClr val="EFA15B"/>
          </a:solidFill>
        </p:grpSpPr>
        <p:sp>
          <p:nvSpPr>
            <p:cNvPr id="26" name="矩形 25"/>
            <p:cNvSpPr/>
            <p:nvPr>
              <p:custDataLst>
                <p:tags r:id="rId17"/>
              </p:custDataLst>
            </p:nvPr>
          </p:nvSpPr>
          <p:spPr>
            <a:xfrm>
              <a:off x="1002362" y="3126377"/>
              <a:ext cx="1096579" cy="954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rgbClr val="47B6E7">
                <a:shade val="50000"/>
              </a:srgbClr>
            </a:lnRef>
            <a:fillRef idx="1">
              <a:srgbClr val="47B6E7"/>
            </a:fillRef>
            <a:effectRef idx="0">
              <a:srgbClr val="47B6E7"/>
            </a:effectRef>
            <a:fontRef idx="minor">
              <a:srgbClr val="FFFFFF"/>
            </a:fontRef>
          </p:style>
          <p:txBody>
            <a:bodyPr rtlCol="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等腰三角形 26"/>
            <p:cNvSpPr/>
            <p:nvPr>
              <p:custDataLst>
                <p:tags r:id="rId18"/>
              </p:custDataLst>
            </p:nvPr>
          </p:nvSpPr>
          <p:spPr>
            <a:xfrm flipV="1">
              <a:off x="1490052" y="3222171"/>
              <a:ext cx="113211" cy="18288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rgbClr val="47B6E7">
                <a:shade val="50000"/>
              </a:srgbClr>
            </a:lnRef>
            <a:fillRef idx="1">
              <a:srgbClr val="47B6E7"/>
            </a:fillRef>
            <a:effectRef idx="0">
              <a:srgbClr val="47B6E7"/>
            </a:effectRef>
            <a:fontRef idx="minor">
              <a:srgbClr val="FFFFFF"/>
            </a:fontRef>
          </p:style>
          <p:txBody>
            <a:bodyPr rtlCol="0" anchor="ctr">
              <a:normAutofit fontScale="2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9" name="标题 1" title=""/>
          <p:cNvSpPr txBox="1"/>
          <p:nvPr>
            <p:custDataLst>
              <p:tags r:id="rId19"/>
            </p:custDataLst>
          </p:nvPr>
        </p:nvSpPr>
        <p:spPr>
          <a:xfrm>
            <a:off x="4448810" y="1899285"/>
            <a:ext cx="2744470" cy="34791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①</a:t>
            </a:r>
            <a:r>
              <a:rPr lang="en-US" altLang="zh-CN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“</a:t>
            </a:r>
            <a:r>
              <a:rPr lang="zh-CN" altLang="en-US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文明不服从</a:t>
            </a:r>
            <a:r>
              <a:rPr lang="en-US" altLang="zh-CN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”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：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号召</a:t>
            </a:r>
            <a:r>
              <a:rPr lang="zh-CN" altLang="en-US" sz="2400" b="1" u="sng">
                <a:ln>
                  <a:noFill/>
                </a:ln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放弃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英国人授予的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爵位封号，罢课离职、</a:t>
            </a:r>
            <a:r>
              <a:rPr lang="zh-CN" altLang="en-US" sz="2400" b="1">
                <a:ln>
                  <a:noFill/>
                </a:ln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抵制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法院和立法机关；</a:t>
            </a:r>
            <a:endParaRPr lang="zh-CN" altLang="en-US" sz="2400" b="1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②</a:t>
            </a:r>
            <a:r>
              <a:rPr lang="en-US" altLang="zh-CN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“</a:t>
            </a:r>
            <a:r>
              <a:rPr lang="zh-CN" altLang="en-US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土布运动</a:t>
            </a:r>
            <a:r>
              <a:rPr lang="en-US" altLang="zh-CN" sz="2400" b="1" u="sng">
                <a:ln>
                  <a:noFill/>
                </a:ln>
                <a:effectLst/>
                <a:highlight>
                  <a:srgbClr val="FFFF00"/>
                </a:highlight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”</a:t>
            </a:r>
            <a:r>
              <a:rPr lang="zh-CN" altLang="en-US" sz="2400" b="1" u="sng">
                <a:ln>
                  <a:noFill/>
                </a:ln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恢复手工纺织，</a:t>
            </a:r>
            <a:r>
              <a:rPr lang="zh-CN" altLang="en-US" sz="2400" b="1">
                <a:ln>
                  <a:noFill/>
                </a:ln>
                <a:solidFill>
                  <a:srgbClr val="FF0000"/>
                </a:solidFill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不买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英国布；</a:t>
            </a:r>
            <a:endParaRPr lang="zh-CN" altLang="en-US" sz="2400" b="1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③</a:t>
            </a:r>
            <a:r>
              <a:rPr lang="zh-CN" altLang="en-US" sz="2400" b="1" u="sng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抗税</a:t>
            </a:r>
            <a:r>
              <a:rPr lang="zh-CN" altLang="en-US" sz="2400" b="1">
                <a:ln>
                  <a:noFill/>
                </a:ln>
                <a:effectLst/>
                <a:latin typeface="仿宋" panose="02010609060101010101" pitchFamily="49" charset="-122"/>
                <a:ea typeface="仿宋" panose="02010609060101010101" pitchFamily="49" charset="-122"/>
                <a:cs typeface="黑体" panose="02010609060101010101" pitchFamily="49" charset="-122"/>
                <a:sym typeface="+mn-ea"/>
              </a:rPr>
              <a:t>。</a:t>
            </a:r>
            <a:endParaRPr lang="zh-CN" altLang="en-US" sz="2400" b="1">
              <a:ln>
                <a:noFill/>
              </a:ln>
              <a:effectLst/>
              <a:latin typeface="仿宋" panose="02010609060101010101" pitchFamily="49" charset="-122"/>
              <a:ea typeface="仿宋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28" name="文本框 27" title=""/>
          <p:cNvSpPr txBox="1"/>
          <p:nvPr>
            <p:custDataLst>
              <p:tags r:id="rId20"/>
            </p:custDataLst>
          </p:nvPr>
        </p:nvSpPr>
        <p:spPr>
          <a:xfrm>
            <a:off x="4545330" y="5501005"/>
            <a:ext cx="2127885" cy="902970"/>
          </a:xfrm>
          <a:prstGeom prst="rect">
            <a:avLst/>
          </a:prstGeom>
          <a:solidFill>
            <a:srgbClr val="EFA15B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400" b="1">
                <a:ln>
                  <a:noFill/>
                </a:ln>
                <a:solidFill>
                  <a:schemeClr val="bg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发生暴力事件</a:t>
            </a:r>
            <a:endParaRPr kumimoji="0" lang="en-US" altLang="zh-CN" sz="2400" b="1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400" b="1">
                <a:ln>
                  <a:noFill/>
                </a:ln>
                <a:solidFill>
                  <a:schemeClr val="bg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甘地停止运动</a:t>
            </a:r>
            <a:endParaRPr lang="en-US" altLang="zh-CN" sz="2400" b="1">
              <a:ln>
                <a:noFill/>
              </a:ln>
              <a:solidFill>
                <a:schemeClr val="bg1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29" name="文本框 28" title=""/>
          <p:cNvSpPr txBox="1"/>
          <p:nvPr>
            <p:custDataLst>
              <p:tags r:id="rId21"/>
            </p:custDataLst>
          </p:nvPr>
        </p:nvSpPr>
        <p:spPr>
          <a:xfrm>
            <a:off x="7664450" y="5483225"/>
            <a:ext cx="1767205" cy="902970"/>
          </a:xfrm>
          <a:prstGeom prst="rect">
            <a:avLst/>
          </a:prstGeom>
          <a:solidFill>
            <a:srgbClr val="A84C0E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solidFill>
                  <a:schemeClr val="bg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迫使当局答应部分要求</a:t>
            </a:r>
            <a:endParaRPr lang="zh-CN" altLang="en-US" sz="2400" b="1">
              <a:ln>
                <a:noFill/>
              </a:ln>
              <a:solidFill>
                <a:schemeClr val="bg1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30" name="文本框 29" title=""/>
          <p:cNvSpPr txBox="1"/>
          <p:nvPr>
            <p:custDataLst>
              <p:tags r:id="rId22"/>
            </p:custDataLst>
          </p:nvPr>
        </p:nvSpPr>
        <p:spPr>
          <a:xfrm>
            <a:off x="9902825" y="5111750"/>
            <a:ext cx="1856740" cy="1308735"/>
          </a:xfrm>
          <a:prstGeom prst="rect">
            <a:avLst/>
          </a:prstGeom>
          <a:solidFill>
            <a:srgbClr val="512406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1">
                <a:ln>
                  <a:noFill/>
                </a:ln>
                <a:solidFill>
                  <a:schemeClr val="bg1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英印当局逮捕甘地，运动陷入低谷</a:t>
            </a:r>
            <a:endParaRPr lang="zh-CN" altLang="en-US" sz="2400" b="1">
              <a:ln>
                <a:noFill/>
              </a:ln>
              <a:solidFill>
                <a:schemeClr val="bg1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l="13380" t="1123" r="13841" b="9564"/>
          <a:stretch>
            <a:fillRect/>
          </a:stretch>
        </p:blipFill>
        <p:spPr>
          <a:xfrm>
            <a:off x="530860" y="1647190"/>
            <a:ext cx="3291205" cy="4041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25"/>
            </p:custDataLst>
          </p:nvPr>
        </p:nvSpPr>
        <p:spPr>
          <a:xfrm>
            <a:off x="36830" y="-1270"/>
            <a:ext cx="6512560" cy="58356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none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（3）过程：三大阶段，各具特色。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668020" y="4816475"/>
            <a:ext cx="4759325" cy="1814830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2007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年第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61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届联合国大会通过决议，将每年的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10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月</a:t>
            </a:r>
            <a:r>
              <a:rPr lang="en-US" altLang="zh-CN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日，即圣雄甘地的诞辰，定为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zh-CN" altLang="en-US" sz="28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国际非暴力日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265545" y="4093210"/>
            <a:ext cx="4422775" cy="2719705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251460" y="1351915"/>
            <a:ext cx="1603375" cy="58356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Calibri"/>
                <a:ea typeface="宋体" panose="02010600030101010101" pitchFamily="2" charset="-122"/>
                <a:sym typeface="+mn-ea"/>
              </a:rPr>
              <a:t>①</a:t>
            </a:r>
            <a:r>
              <a:rPr lang="zh-CN" altLang="en-US" sz="32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性质：</a:t>
            </a:r>
            <a:endParaRPr lang="zh-CN" altLang="en-US" sz="320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0" y="292100"/>
            <a:ext cx="2249805" cy="64516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3600" b="1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（</a:t>
            </a:r>
            <a:r>
              <a:rPr lang="en-US" altLang="zh-CN" sz="3600" b="1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4</a:t>
            </a:r>
            <a:r>
              <a:rPr lang="zh-CN" altLang="en-US" sz="3600" b="1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）评价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251460" y="2142490"/>
            <a:ext cx="1844040" cy="52197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800">
                <a:solidFill>
                  <a:srgbClr val="FF0000"/>
                </a:solidFill>
                <a:latin typeface="Calibri"/>
                <a:ea typeface="黑体" panose="02010609060101010101" pitchFamily="49" charset="-122"/>
                <a:sym typeface="+mn-ea"/>
              </a:rPr>
              <a:t>②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进步性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: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2167255" y="1259205"/>
            <a:ext cx="9530080" cy="583565"/>
          </a:xfrm>
          <a:prstGeom prst="rect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资产阶级领导的反对殖民主义压迫的民族解放运动。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1"/>
            </p:custDataLst>
          </p:nvPr>
        </p:nvSpPr>
        <p:spPr>
          <a:xfrm>
            <a:off x="2288540" y="1972945"/>
            <a:ext cx="9408160" cy="95313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沉重打击了英国的殖民统治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,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推动了印度民族民主运动的发展。为其他国家和民族斗争提供了</a:t>
            </a:r>
            <a:r>
              <a:rPr lang="zh-CN" altLang="en-US" sz="2800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宝贵经验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2"/>
            </p:custDataLst>
          </p:nvPr>
        </p:nvSpPr>
        <p:spPr>
          <a:xfrm>
            <a:off x="2167255" y="3027680"/>
            <a:ext cx="9530080" cy="1383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严格坚持非暴力原则,某种程度上</a:t>
            </a:r>
            <a:r>
              <a:rPr lang="zh-CN" altLang="en-US" sz="2800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限制了群众运动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的发展,</a:t>
            </a:r>
            <a:r>
              <a:rPr lang="zh-CN" altLang="en-US" sz="2800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丧失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革命时机;开展“手纺车运动”等,以落后文明抵制先进文明,</a:t>
            </a:r>
            <a:r>
              <a:rPr lang="zh-CN" altLang="en-US" sz="2800">
                <a:solidFill>
                  <a:srgbClr val="7030A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不利于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印度经济发展和社会进步。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3"/>
            </p:custDataLst>
          </p:nvPr>
        </p:nvSpPr>
        <p:spPr>
          <a:xfrm>
            <a:off x="281940" y="3168015"/>
            <a:ext cx="17830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rgbClr val="FF0000"/>
                </a:solidFill>
                <a:latin typeface="Calibri"/>
                <a:ea typeface="黑体" panose="02010609060101010101" pitchFamily="49" charset="-122"/>
                <a:sym typeface="+mn-ea"/>
              </a:rPr>
              <a:t>③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局限性: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TextBox 2" title=""/>
          <p:cNvSpPr txBox="1"/>
          <p:nvPr>
            <p:custDataLst>
              <p:tags r:id="rId4"/>
            </p:custDataLst>
          </p:nvPr>
        </p:nvSpPr>
        <p:spPr>
          <a:xfrm>
            <a:off x="953939" y="1162039"/>
            <a:ext cx="6221491" cy="1088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480" smtClean="0">
                <a:solidFill>
                  <a:srgbClr val="C00000"/>
                </a:solidFill>
                <a:latin typeface="★日文毛笔" panose="02000609000000000000" pitchFamily="49" charset="-128"/>
                <a:ea typeface="★日文毛笔" panose="02000609000000000000" pitchFamily="49" charset="-128"/>
              </a:rPr>
              <a:t>非暴力</a:t>
            </a:r>
            <a:r>
              <a:rPr lang="zh-CN" altLang="en-US" sz="6480" smtClean="0">
                <a:latin typeface="黑体" panose="02010609060101010101" pitchFamily="49" charset="-122"/>
                <a:ea typeface="黑体" panose="02010609060101010101" pitchFamily="49" charset="-122"/>
              </a:rPr>
              <a:t>＋</a:t>
            </a:r>
            <a:r>
              <a:rPr lang="zh-CN" altLang="en-US" sz="6480" smtClean="0">
                <a:solidFill>
                  <a:srgbClr val="2C1D86"/>
                </a:solidFill>
                <a:latin typeface="★日文毛笔" panose="02000609000000000000" pitchFamily="49" charset="-128"/>
                <a:ea typeface="★日文毛笔" panose="02000609000000000000" pitchFamily="49" charset="-128"/>
              </a:rPr>
              <a:t>不合作</a:t>
            </a:r>
            <a:endParaRPr lang="zh-CN" altLang="en-US" sz="6480" smtClean="0">
              <a:solidFill>
                <a:srgbClr val="2C1D86"/>
              </a:solidFill>
              <a:latin typeface="★日文毛笔" panose="02000609000000000000" pitchFamily="49" charset="-128"/>
              <a:ea typeface="★日文毛笔" panose="02000609000000000000" pitchFamily="49" charset="-128"/>
            </a:endParaRPr>
          </a:p>
        </p:txBody>
      </p:sp>
      <p:pic>
        <p:nvPicPr>
          <p:cNvPr id="10" name="Picture 3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4930" y="4065270"/>
            <a:ext cx="3462655" cy="188722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4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154930" y="6202045"/>
            <a:ext cx="3277235" cy="5219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chemeClr val="tx1"/>
                </a:solidFill>
                <a:latin typeface="方正仿宋_GBK" panose="02000000000000000000" charset="-122"/>
                <a:ea typeface="方正仿宋_GBK" panose="02000000000000000000" charset="-122"/>
                <a:cs typeface="方正仿宋_GBK" panose="02000000000000000000" charset="-122"/>
              </a:rPr>
              <a:t>印度国旗 </a:t>
            </a:r>
            <a:endParaRPr lang="zh-CN" altLang="zh-CN" sz="2800" b="1">
              <a:solidFill>
                <a:schemeClr val="tx1"/>
              </a:solidFill>
              <a:latin typeface="方正仿宋_GBK" panose="02000000000000000000" charset="-122"/>
              <a:ea typeface="方正仿宋_GBK" panose="02000000000000000000" charset="-122"/>
              <a:cs typeface="方正仿宋_GBK" panose="02000000000000000000" charset="-122"/>
            </a:endParaRPr>
          </a:p>
        </p:txBody>
      </p:sp>
      <p:pic>
        <p:nvPicPr>
          <p:cNvPr id="5" name="Picture 6" title="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29968" y="4058285"/>
            <a:ext cx="3283585" cy="189420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Rectangle 7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630285" y="5928360"/>
            <a:ext cx="3282950" cy="5219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方正仿宋_GBK" panose="02000000000000000000" charset="-122"/>
                <a:ea typeface="方正仿宋_GBK" panose="02000000000000000000" charset="-122"/>
                <a:cs typeface="方正仿宋_GBK" panose="02000000000000000000" charset="-122"/>
              </a:rPr>
              <a:t>巴基斯坦国旗 </a:t>
            </a:r>
            <a:endParaRPr lang="zh-CN" altLang="en-US" sz="2800" b="1">
              <a:solidFill>
                <a:schemeClr val="tx1"/>
              </a:solidFill>
              <a:latin typeface="方正仿宋_GBK" panose="02000000000000000000" charset="-122"/>
              <a:ea typeface="方正仿宋_GBK" panose="02000000000000000000" charset="-122"/>
              <a:cs typeface="方正仿宋_GBK" panose="02000000000000000000" charset="-122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1"/>
            </p:custDataLst>
          </p:nvPr>
        </p:nvSpPr>
        <p:spPr>
          <a:xfrm>
            <a:off x="0" y="2614295"/>
            <a:ext cx="4944110" cy="2676525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后续：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1947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年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，英国被迫同意印度独立，采取分而治之的政策，即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《蒙巴顿方案》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。印巴分治，印度被分为印度和巴基斯坦两个国家。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1950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年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印度建国，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尼赫鲁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成为首位总理。</a:t>
            </a:r>
            <a:endParaRPr lang="en-US" altLang="zh-CN" sz="28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2"/>
            </p:custDataLst>
          </p:nvPr>
        </p:nvSpPr>
        <p:spPr>
          <a:xfrm>
            <a:off x="248285" y="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ym typeface="+mn-ea"/>
              </a:rPr>
              <a:t>“非暴力不合作”再解读</a:t>
            </a:r>
            <a:endParaRPr lang="zh-CN" altLang="en-US" sz="4000" b="1" smtClean="0"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4337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34230" y="3114675"/>
            <a:ext cx="2069295" cy="1933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38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382963" y="3114675"/>
            <a:ext cx="2592387" cy="20081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39" name="图片 3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505575" y="3114675"/>
            <a:ext cx="2524125" cy="20081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右箭头 4" title=""/>
          <p:cNvSpPr/>
          <p:nvPr>
            <p:custDataLst>
              <p:tags r:id="rId10"/>
            </p:custDataLst>
          </p:nvPr>
        </p:nvSpPr>
        <p:spPr>
          <a:xfrm>
            <a:off x="2722563" y="1149350"/>
            <a:ext cx="730250" cy="35877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右箭头 5" title=""/>
          <p:cNvSpPr/>
          <p:nvPr>
            <p:custDataLst>
              <p:tags r:id="rId11"/>
            </p:custDataLst>
          </p:nvPr>
        </p:nvSpPr>
        <p:spPr>
          <a:xfrm>
            <a:off x="5975350" y="1119188"/>
            <a:ext cx="371475" cy="36036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" name="组合 1" title=""/>
          <p:cNvGrpSpPr/>
          <p:nvPr>
            <p:custDataLst>
              <p:tags r:id="rId12"/>
            </p:custDataLst>
          </p:nvPr>
        </p:nvGrpSpPr>
        <p:grpSpPr>
          <a:xfrm>
            <a:off x="801278" y="307975"/>
            <a:ext cx="1895885" cy="2505075"/>
            <a:chOff x="324" y="484"/>
            <a:chExt cx="3922" cy="3946"/>
          </a:xfrm>
        </p:grpSpPr>
        <p:pic>
          <p:nvPicPr>
            <p:cNvPr id="41991" name="图片 9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>
              <a:off x="324" y="484"/>
              <a:ext cx="3922" cy="306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矩形 10"/>
            <p:cNvSpPr/>
            <p:nvPr>
              <p:custDataLst>
                <p:tags r:id="rId15"/>
              </p:custDataLst>
            </p:nvPr>
          </p:nvSpPr>
          <p:spPr>
            <a:xfrm>
              <a:off x="1028" y="3608"/>
              <a:ext cx="2412" cy="82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charset="-122"/>
                  <a:ea typeface="楷体" panose="02010609060101010101" charset="-122"/>
                  <a:cs typeface="+mn-cs"/>
                </a:rPr>
                <a:t>斗争</a:t>
              </a:r>
              <a:endPara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endParaRPr>
            </a:p>
          </p:txBody>
        </p:sp>
      </p:grpSp>
      <p:pic>
        <p:nvPicPr>
          <p:cNvPr id="14345" name="图片 12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9555163" y="3114675"/>
            <a:ext cx="2401887" cy="19351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" name="矩形 14" title=""/>
          <p:cNvSpPr/>
          <p:nvPr>
            <p:custDataLst>
              <p:tags r:id="rId18"/>
            </p:custDataLst>
          </p:nvPr>
        </p:nvSpPr>
        <p:spPr>
          <a:xfrm>
            <a:off x="3057525" y="2291392"/>
            <a:ext cx="3042920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一、</a:t>
            </a: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“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自产运动</a:t>
            </a: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”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41995" name="图片 15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346825" y="336550"/>
            <a:ext cx="2616200" cy="19843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矩形 17" title=""/>
          <p:cNvSpPr/>
          <p:nvPr>
            <p:custDataLst>
              <p:tags r:id="rId21"/>
            </p:custDataLst>
          </p:nvPr>
        </p:nvSpPr>
        <p:spPr>
          <a:xfrm>
            <a:off x="6540248" y="2279295"/>
            <a:ext cx="2327910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二、食盐进军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41997" name="图片 19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412288" y="406400"/>
            <a:ext cx="2506662" cy="1914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" name="右箭头 20" title=""/>
          <p:cNvSpPr/>
          <p:nvPr>
            <p:custDataLst>
              <p:tags r:id="rId24"/>
            </p:custDataLst>
          </p:nvPr>
        </p:nvSpPr>
        <p:spPr>
          <a:xfrm>
            <a:off x="9028113" y="1119188"/>
            <a:ext cx="382588" cy="33813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矩形 21" title=""/>
          <p:cNvSpPr/>
          <p:nvPr>
            <p:custDataLst>
              <p:tags r:id="rId25"/>
            </p:custDataLst>
          </p:nvPr>
        </p:nvSpPr>
        <p:spPr>
          <a:xfrm>
            <a:off x="9234646" y="2250582"/>
            <a:ext cx="3042920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三、</a:t>
            </a: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“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退出印度</a:t>
            </a:r>
            <a:r>
              <a:rPr kumimoji="0" lang="en-US" altLang="zh-CN" sz="28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”</a:t>
            </a:r>
            <a:endParaRPr kumimoji="0" lang="en-US" altLang="zh-CN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23" name="右箭头 22" title=""/>
          <p:cNvSpPr/>
          <p:nvPr>
            <p:custDataLst>
              <p:tags r:id="rId26"/>
            </p:custDataLst>
          </p:nvPr>
        </p:nvSpPr>
        <p:spPr>
          <a:xfrm>
            <a:off x="2803525" y="3829050"/>
            <a:ext cx="527050" cy="35877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右箭头 23" title=""/>
          <p:cNvSpPr/>
          <p:nvPr>
            <p:custDataLst>
              <p:tags r:id="rId27"/>
            </p:custDataLst>
          </p:nvPr>
        </p:nvSpPr>
        <p:spPr>
          <a:xfrm>
            <a:off x="6011863" y="3829050"/>
            <a:ext cx="492125" cy="35877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右箭头 24" title=""/>
          <p:cNvSpPr/>
          <p:nvPr>
            <p:custDataLst>
              <p:tags r:id="rId28"/>
            </p:custDataLst>
          </p:nvPr>
        </p:nvSpPr>
        <p:spPr>
          <a:xfrm>
            <a:off x="9029700" y="3740150"/>
            <a:ext cx="544513" cy="36036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357" name="文本框 27" title=""/>
          <p:cNvSpPr txBox="1"/>
          <p:nvPr>
            <p:custDataLst>
              <p:tags r:id="rId29"/>
            </p:custDataLst>
          </p:nvPr>
        </p:nvSpPr>
        <p:spPr>
          <a:xfrm>
            <a:off x="2484438" y="5049838"/>
            <a:ext cx="1011237" cy="584200"/>
          </a:xfrm>
          <a:prstGeom prst="rect">
            <a:avLst/>
          </a:pr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改良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58" name="文本框 28" title=""/>
          <p:cNvSpPr txBox="1"/>
          <p:nvPr>
            <p:custDataLst>
              <p:tags r:id="rId30"/>
            </p:custDataLst>
          </p:nvPr>
        </p:nvSpPr>
        <p:spPr>
          <a:xfrm>
            <a:off x="5884863" y="5049838"/>
            <a:ext cx="1030287" cy="584200"/>
          </a:xfrm>
          <a:prstGeom prst="rect">
            <a:avLst/>
          </a:pr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革命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3" name="组合 2" title=""/>
          <p:cNvGrpSpPr/>
          <p:nvPr>
            <p:custDataLst>
              <p:tags r:id="rId31"/>
            </p:custDataLst>
          </p:nvPr>
        </p:nvGrpSpPr>
        <p:grpSpPr>
          <a:xfrm>
            <a:off x="2551113" y="2530475"/>
            <a:ext cx="4729162" cy="622300"/>
            <a:chOff x="4018" y="3796"/>
            <a:chExt cx="7158" cy="978"/>
          </a:xfrm>
        </p:grpSpPr>
        <p:sp>
          <p:nvSpPr>
            <p:cNvPr id="42006" name="文本框 25"/>
            <p:cNvSpPr txBox="1"/>
            <p:nvPr>
              <p:custDataLst>
                <p:tags r:id="rId32"/>
              </p:custDataLst>
            </p:nvPr>
          </p:nvSpPr>
          <p:spPr>
            <a:xfrm>
              <a:off x="4018" y="3855"/>
              <a:ext cx="1622" cy="919"/>
            </a:xfrm>
            <a:prstGeom prst="rect">
              <a:avLst/>
            </a:prstGeom>
            <a:noFill/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革命</a:t>
              </a:r>
              <a:endPara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2007" name="文本框 26"/>
            <p:cNvSpPr txBox="1"/>
            <p:nvPr>
              <p:custDataLst>
                <p:tags r:id="rId33"/>
              </p:custDataLst>
            </p:nvPr>
          </p:nvSpPr>
          <p:spPr>
            <a:xfrm>
              <a:off x="8884" y="3796"/>
              <a:ext cx="2292" cy="919"/>
            </a:xfrm>
            <a:prstGeom prst="rect">
              <a:avLst/>
            </a:prstGeom>
            <a:noFill/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非暴力</a:t>
              </a:r>
              <a:endPara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0" name="右箭头 29"/>
            <p:cNvSpPr/>
            <p:nvPr>
              <p:custDataLst>
                <p:tags r:id="rId34"/>
              </p:custDataLst>
            </p:nvPr>
          </p:nvSpPr>
          <p:spPr>
            <a:xfrm>
              <a:off x="5719" y="4038"/>
              <a:ext cx="3165" cy="43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1" name="右箭头 30" title=""/>
          <p:cNvSpPr/>
          <p:nvPr>
            <p:custDataLst>
              <p:tags r:id="rId35"/>
            </p:custDataLst>
          </p:nvPr>
        </p:nvSpPr>
        <p:spPr>
          <a:xfrm>
            <a:off x="3557588" y="5233988"/>
            <a:ext cx="2208213" cy="21748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2010" name="图片 3" title="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36">
            <a:lum bright="6000" contrast="24000"/>
          </a:blip>
          <a:srcRect t="13820" r="10066"/>
          <a:stretch>
            <a:fillRect/>
          </a:stretch>
        </p:blipFill>
        <p:spPr>
          <a:xfrm>
            <a:off x="3494088" y="311150"/>
            <a:ext cx="2414587" cy="19796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863" name="文本框 4" title=""/>
          <p:cNvSpPr txBox="1"/>
          <p:nvPr>
            <p:custDataLst>
              <p:tags r:id="rId38"/>
            </p:custDataLst>
          </p:nvPr>
        </p:nvSpPr>
        <p:spPr>
          <a:xfrm>
            <a:off x="8173085" y="5234305"/>
            <a:ext cx="1504950" cy="15684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国情不同</a:t>
            </a:r>
            <a:endParaRPr lang="zh-CN" altLang="en-US" sz="4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  <p:custDataLst>
      <p:tags r:id="rId3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4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14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5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7" grpId="0"/>
      <p:bldP spid="14358" grpId="0"/>
      <p:bldP spid="31" grpId="0"/>
      <p:bldP spid="3586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https://d.book118.com/508075102030006042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267"/>
</p:tagLst>
</file>

<file path=ppt/tags/tag2.xml><?xml version="1.0" encoding="utf-8"?>
<p:tagLst xmlns:p="http://schemas.openxmlformats.org/presentationml/2006/main">
  <p:tag name="AS_UNIQUEID" val="4268"/>
</p:tagLst>
</file>

<file path=ppt/tags/tag3.xml><?xml version="1.0" encoding="utf-8"?>
<p:tagLst xmlns:p="http://schemas.openxmlformats.org/presentationml/2006/main">
  <p:tag name="AS_UNIQUEID" val="4269"/>
</p:tagLst>
</file>

<file path=ppt/tags/tag4.xml><?xml version="1.0" encoding="utf-8"?>
<p:tagLst xmlns:p="http://schemas.openxmlformats.org/presentationml/2006/main">
  <p:tag name="AS_UNIQUEID" val="4270"/>
</p:tagLst>
</file>

<file path=ppt/tags/tag5.xml><?xml version="1.0" encoding="utf-8"?>
<p:tagLst xmlns:p="http://schemas.openxmlformats.org/presentationml/2006/main">
  <p:tag name="AS_UNIQUEID" val="4271"/>
</p:tagLst>
</file>

<file path=ppt/tags/tag6.xml><?xml version="1.0" encoding="utf-8"?>
<p:tagLst xmlns:p="http://schemas.openxmlformats.org/presentationml/2006/main">
  <p:tag name="AS_UNIQUEID" val="4272"/>
</p:tagLst>
</file>

<file path=ppt/tags/tag7.xml><?xml version="1.0" encoding="utf-8"?>
<p:tagLst xmlns:p="http://schemas.openxmlformats.org/presentationml/2006/main">
  <p:tag name="AS_UNIQUEID" val="4273"/>
</p:tagLst>
</file>

<file path=ppt/tags/tag8.xml><?xml version="1.0" encoding="utf-8"?>
<p:tagLst xmlns:p="http://schemas.openxmlformats.org/presentationml/2006/main">
  <p:tag name="AS_UNIQUEID" val="4274"/>
</p:tagLst>
</file>

<file path=ppt/tags/tag9.xml><?xml version="1.0" encoding="utf-8"?>
<p:tagLst xmlns:p="http://schemas.openxmlformats.org/presentationml/2006/main">
  <p:tag name="AS_UNIQUEID" val="4275"/>
</p:tagLst>
</file>

<file path=ppt/tags/tag10.xml><?xml version="1.0" encoding="utf-8"?>
<p:tagLst xmlns:p="http://schemas.openxmlformats.org/presentationml/2006/main">
  <p:tag name="AS_UNIQUEID" val="4276"/>
</p:tagLst>
</file>

<file path=ppt/tags/tag11.xml><?xml version="1.0" encoding="utf-8"?>
<p:tagLst xmlns:p="http://schemas.openxmlformats.org/presentationml/2006/main">
  <p:tag name="AS_UNIQUEID" val="4277"/>
</p:tagLst>
</file>

<file path=ppt/tags/tag12.xml><?xml version="1.0" encoding="utf-8"?>
<p:tagLst xmlns:p="http://schemas.openxmlformats.org/presentationml/2006/main">
  <p:tag name="AS_UNIQUEID" val="4278"/>
</p:tagLst>
</file>

<file path=ppt/tags/tag13.xml><?xml version="1.0" encoding="utf-8"?>
<p:tagLst xmlns:p="http://schemas.openxmlformats.org/presentationml/2006/main">
  <p:tag name="AS_UNIQUEID" val="4279"/>
</p:tagLst>
</file>

<file path=ppt/tags/tag14.xml><?xml version="1.0" encoding="utf-8"?>
<p:tagLst xmlns:p="http://schemas.openxmlformats.org/presentationml/2006/main">
  <p:tag name="AS_UNIQUEID" val="4280"/>
</p:tagLst>
</file>

<file path=ppt/tags/tag15.xml><?xml version="1.0" encoding="utf-8"?>
<p:tagLst xmlns:p="http://schemas.openxmlformats.org/presentationml/2006/main">
  <p:tag name="AS_UNIQUEID" val="4281"/>
</p:tagLst>
</file>

<file path=ppt/tags/tag16.xml><?xml version="1.0" encoding="utf-8"?>
<p:tagLst xmlns:p="http://schemas.openxmlformats.org/presentationml/2006/main">
  <p:tag name="AS_UNIQUEID" val="4282"/>
</p:tagLst>
</file>

<file path=ppt/tags/tag17.xml><?xml version="1.0" encoding="utf-8"?>
<p:tagLst xmlns:p="http://schemas.openxmlformats.org/presentationml/2006/main">
  <p:tag name="AS_UNIQUEID" val="4283"/>
</p:tagLst>
</file>

<file path=ppt/tags/tag18.xml><?xml version="1.0" encoding="utf-8"?>
<p:tagLst xmlns:p="http://schemas.openxmlformats.org/presentationml/2006/main">
  <p:tag name="AS_UNIQUEID" val="4284"/>
</p:tagLst>
</file>

<file path=ppt/tags/tag19.xml><?xml version="1.0" encoding="utf-8"?>
<p:tagLst xmlns:p="http://schemas.openxmlformats.org/presentationml/2006/main">
  <p:tag name="AS_UNIQUEID" val="4285"/>
</p:tagLst>
</file>

<file path=ppt/tags/tag20.xml><?xml version="1.0" encoding="utf-8"?>
<p:tagLst xmlns:p="http://schemas.openxmlformats.org/presentationml/2006/main">
  <p:tag name="AS_UNIQUEID" val="4286"/>
</p:tagLst>
</file>

<file path=ppt/tags/tag21.xml><?xml version="1.0" encoding="utf-8"?>
<p:tagLst xmlns:p="http://schemas.openxmlformats.org/presentationml/2006/main">
  <p:tag name="AS_UNIQUEID" val="4287"/>
</p:tagLst>
</file>

<file path=ppt/tags/tag22.xml><?xml version="1.0" encoding="utf-8"?>
<p:tagLst xmlns:p="http://schemas.openxmlformats.org/presentationml/2006/main">
  <p:tag name="AS_UNIQUEID" val="4288"/>
</p:tagLst>
</file>

<file path=ppt/tags/tag23.xml><?xml version="1.0" encoding="utf-8"?>
<p:tagLst xmlns:p="http://schemas.openxmlformats.org/presentationml/2006/main">
  <p:tag name="AS_UNIQUEID" val="4289"/>
</p:tagLst>
</file>

<file path=ppt/tags/tag24.xml><?xml version="1.0" encoding="utf-8"?>
<p:tagLst xmlns:p="http://schemas.openxmlformats.org/presentationml/2006/main">
  <p:tag name="AS_UNIQUEID" val="4290"/>
</p:tagLst>
</file>

<file path=ppt/tags/tag25.xml><?xml version="1.0" encoding="utf-8"?>
<p:tagLst xmlns:p="http://schemas.openxmlformats.org/presentationml/2006/main">
  <p:tag name="AS_UNIQUEID" val="4291"/>
</p:tagLst>
</file>

<file path=ppt/tags/tag26.xml><?xml version="1.0" encoding="utf-8"?>
<p:tagLst xmlns:p="http://schemas.openxmlformats.org/presentationml/2006/main">
  <p:tag name="AS_UNIQUEID" val="4292"/>
</p:tagLst>
</file>

<file path=ppt/tags/tag27.xml><?xml version="1.0" encoding="utf-8"?>
<p:tagLst xmlns:p="http://schemas.openxmlformats.org/presentationml/2006/main">
  <p:tag name="AS_UNIQUEID" val="4293"/>
</p:tagLst>
</file>

<file path=ppt/tags/tag28.xml><?xml version="1.0" encoding="utf-8"?>
<p:tagLst xmlns:p="http://schemas.openxmlformats.org/presentationml/2006/main">
  <p:tag name="AS_UNIQUEID" val="4294"/>
</p:tagLst>
</file>

<file path=ppt/tags/tag29.xml><?xml version="1.0" encoding="utf-8"?>
<p:tagLst xmlns:p="http://schemas.openxmlformats.org/presentationml/2006/main">
  <p:tag name="AS_UNIQUEID" val="4295"/>
</p:tagLst>
</file>

<file path=ppt/tags/tag30.xml><?xml version="1.0" encoding="utf-8"?>
<p:tagLst xmlns:p="http://schemas.openxmlformats.org/presentationml/2006/main">
  <p:tag name="AS_UNIQUEID" val="4296"/>
</p:tagLst>
</file>

<file path=ppt/tags/tag31.xml><?xml version="1.0" encoding="utf-8"?>
<p:tagLst xmlns:p="http://schemas.openxmlformats.org/presentationml/2006/main">
  <p:tag name="AS_UNIQUEID" val="4297"/>
</p:tagLst>
</file>

<file path=ppt/tags/tag32.xml><?xml version="1.0" encoding="utf-8"?>
<p:tagLst xmlns:p="http://schemas.openxmlformats.org/presentationml/2006/main">
  <p:tag name="AS_UNIQUEID" val="4298"/>
</p:tagLst>
</file>

<file path=ppt/tags/tag33.xml><?xml version="1.0" encoding="utf-8"?>
<p:tagLst xmlns:p="http://schemas.openxmlformats.org/presentationml/2006/main">
  <p:tag name="AS_UNIQUEID" val="4299"/>
</p:tagLst>
</file>

<file path=ppt/tags/tag34.xml><?xml version="1.0" encoding="utf-8"?>
<p:tagLst xmlns:p="http://schemas.openxmlformats.org/presentationml/2006/main">
  <p:tag name="AS_UNIQUEID" val="4300"/>
</p:tagLst>
</file>

<file path=ppt/tags/tag35.xml><?xml version="1.0" encoding="utf-8"?>
<p:tagLst xmlns:p="http://schemas.openxmlformats.org/presentationml/2006/main">
  <p:tag name="AS_UNIQUEID" val="4301"/>
</p:tagLst>
</file>

<file path=ppt/tags/tag36.xml><?xml version="1.0" encoding="utf-8"?>
<p:tagLst xmlns:p="http://schemas.openxmlformats.org/presentationml/2006/main">
  <p:tag name="AS_UNIQUEID" val="4302"/>
</p:tagLst>
</file>

<file path=ppt/tags/tag37.xml><?xml version="1.0" encoding="utf-8"?>
<p:tagLst xmlns:p="http://schemas.openxmlformats.org/presentationml/2006/main">
  <p:tag name="AS_UNIQUEID" val="4303"/>
</p:tagLst>
</file>

<file path=ppt/tags/tag38.xml><?xml version="1.0" encoding="utf-8"?>
<p:tagLst xmlns:p="http://schemas.openxmlformats.org/presentationml/2006/main">
  <p:tag name="AS_UNIQUEID" val="4304"/>
</p:tagLst>
</file>

<file path=ppt/tags/tag39.xml><?xml version="1.0" encoding="utf-8"?>
<p:tagLst xmlns:p="http://schemas.openxmlformats.org/presentationml/2006/main">
  <p:tag name="AS_UNIQUEID" val="4305"/>
</p:tagLst>
</file>

<file path=ppt/tags/tag40.xml><?xml version="1.0" encoding="utf-8"?>
<p:tagLst xmlns:p="http://schemas.openxmlformats.org/presentationml/2006/main">
  <p:tag name="AS_UNIQUEID" val="4306"/>
</p:tagLst>
</file>

<file path=ppt/tags/tag41.xml><?xml version="1.0" encoding="utf-8"?>
<p:tagLst xmlns:p="http://schemas.openxmlformats.org/presentationml/2006/main">
  <p:tag name="AS_UNIQUEID" val="4307"/>
</p:tagLst>
</file>

<file path=ppt/tags/tag42.xml><?xml version="1.0" encoding="utf-8"?>
<p:tagLst xmlns:p="http://schemas.openxmlformats.org/presentationml/2006/main">
  <p:tag name="AS_UNIQUEID" val="4308"/>
</p:tagLst>
</file>

<file path=ppt/tags/tag43.xml><?xml version="1.0" encoding="utf-8"?>
<p:tagLst xmlns:p="http://schemas.openxmlformats.org/presentationml/2006/main">
  <p:tag name="AS_UNIQUEID" val="4309"/>
</p:tagLst>
</file>

<file path=ppt/tags/tag44.xml><?xml version="1.0" encoding="utf-8"?>
<p:tagLst xmlns:p="http://schemas.openxmlformats.org/presentationml/2006/main">
  <p:tag name="AS_UNIQUEID" val="4310"/>
</p:tagLst>
</file>

<file path=ppt/tags/tag45.xml><?xml version="1.0" encoding="utf-8"?>
<p:tagLst xmlns:p="http://schemas.openxmlformats.org/presentationml/2006/main">
  <p:tag name="AS_UNIQUEID" val="4311"/>
</p:tagLst>
</file>

<file path=ppt/tags/tag46.xml><?xml version="1.0" encoding="utf-8"?>
<p:tagLst xmlns:p="http://schemas.openxmlformats.org/presentationml/2006/main">
  <p:tag name="AS_UNIQUEID" val="4312"/>
</p:tagLst>
</file>

<file path=ppt/tags/tag47.xml><?xml version="1.0" encoding="utf-8"?>
<p:tagLst xmlns:p="http://schemas.openxmlformats.org/presentationml/2006/main">
  <p:tag name="AS_UNIQUEID" val="4313"/>
</p:tagLst>
</file>

<file path=ppt/tags/tag48.xml><?xml version="1.0" encoding="utf-8"?>
<p:tagLst xmlns:p="http://schemas.openxmlformats.org/presentationml/2006/main">
  <p:tag name="AS_UNIQUEID" val="4314"/>
</p:tagLst>
</file>

<file path=ppt/tags/tag49.xml><?xml version="1.0" encoding="utf-8"?>
<p:tagLst xmlns:p="http://schemas.openxmlformats.org/presentationml/2006/main">
  <p:tag name="AS_UNIQUEID" val="4315"/>
</p:tagLst>
</file>

<file path=ppt/tags/tag50.xml><?xml version="1.0" encoding="utf-8"?>
<p:tagLst xmlns:p="http://schemas.openxmlformats.org/presentationml/2006/main">
  <p:tag name="AS_UNIQUEID" val="4316"/>
</p:tagLst>
</file>

<file path=ppt/tags/tag51.xml><?xml version="1.0" encoding="utf-8"?>
<p:tagLst xmlns:p="http://schemas.openxmlformats.org/presentationml/2006/main">
  <p:tag name="AS_UNIQUEID" val="4317"/>
</p:tagLst>
</file>

<file path=ppt/tags/tag52.xml><?xml version="1.0" encoding="utf-8"?>
<p:tagLst xmlns:p="http://schemas.openxmlformats.org/presentationml/2006/main">
  <p:tag name="AS_UNIQUEID" val="4318"/>
</p:tagLst>
</file>

<file path=ppt/tags/tag53.xml><?xml version="1.0" encoding="utf-8"?>
<p:tagLst xmlns:p="http://schemas.openxmlformats.org/presentationml/2006/main">
  <p:tag name="AS_UNIQUEID" val="4319"/>
</p:tagLst>
</file>

<file path=ppt/tags/tag54.xml><?xml version="1.0" encoding="utf-8"?>
<p:tagLst xmlns:p="http://schemas.openxmlformats.org/presentationml/2006/main">
  <p:tag name="AS_UNIQUEID" val="4320"/>
</p:tagLst>
</file>

<file path=ppt/tags/tag55.xml><?xml version="1.0" encoding="utf-8"?>
<p:tagLst xmlns:p="http://schemas.openxmlformats.org/presentationml/2006/main">
  <p:tag name="AS_UNIQUEID" val="4321"/>
</p:tagLst>
</file>

<file path=ppt/tags/tag56.xml><?xml version="1.0" encoding="utf-8"?>
<p:tagLst xmlns:p="http://schemas.openxmlformats.org/presentationml/2006/main">
  <p:tag name="AS_UNIQUEID" val="4322"/>
</p:tagLst>
</file>

<file path=ppt/tags/tag57.xml><?xml version="1.0" encoding="utf-8"?>
<p:tagLst xmlns:p="http://schemas.openxmlformats.org/presentationml/2006/main">
  <p:tag name="AS_UNIQUEID" val="4323"/>
</p:tagLst>
</file>

<file path=ppt/tags/tag58.xml><?xml version="1.0" encoding="utf-8"?>
<p:tagLst xmlns:p="http://schemas.openxmlformats.org/presentationml/2006/main">
  <p:tag name="AS_UNIQUEID" val="4324"/>
</p:tagLst>
</file>

<file path=ppt/tags/tag59.xml><?xml version="1.0" encoding="utf-8"?>
<p:tagLst xmlns:p="http://schemas.openxmlformats.org/presentationml/2006/main">
  <p:tag name="AS_UNIQUEID" val="4325"/>
</p:tagLst>
</file>

<file path=ppt/tags/tag60.xml><?xml version="1.0" encoding="utf-8"?>
<p:tagLst xmlns:p="http://schemas.openxmlformats.org/presentationml/2006/main">
  <p:tag name="AS_UNIQUEID" val="4326"/>
</p:tagLst>
</file>

<file path=ppt/tags/tag61.xml><?xml version="1.0" encoding="utf-8"?>
<p:tagLst xmlns:p="http://schemas.openxmlformats.org/presentationml/2006/main">
  <p:tag name="AS_UNIQUEID" val="4327"/>
</p:tagLst>
</file>

<file path=ppt/tags/tag62.xml><?xml version="1.0" encoding="utf-8"?>
<p:tagLst xmlns:p="http://schemas.openxmlformats.org/presentationml/2006/main">
  <p:tag name="AS_UNIQUEID" val="4328"/>
</p:tagLst>
</file>

<file path=ppt/tags/tag63.xml><?xml version="1.0" encoding="utf-8"?>
<p:tagLst xmlns:p="http://schemas.openxmlformats.org/presentationml/2006/main">
  <p:tag name="AS_UNIQUEID" val="4329"/>
</p:tagLst>
</file>

<file path=ppt/tags/tag64.xml><?xml version="1.0" encoding="utf-8"?>
<p:tagLst xmlns:p="http://schemas.openxmlformats.org/presentationml/2006/main">
  <p:tag name="AS_UNIQUEID" val="4330"/>
</p:tagLst>
</file>

<file path=ppt/tags/tag65.xml><?xml version="1.0" encoding="utf-8"?>
<p:tagLst xmlns:p="http://schemas.openxmlformats.org/presentationml/2006/main">
  <p:tag name="AS_UNIQUEID" val="4331"/>
</p:tagLst>
</file>

<file path=ppt/tags/tag66.xml><?xml version="1.0" encoding="utf-8"?>
<p:tagLst xmlns:p="http://schemas.openxmlformats.org/presentationml/2006/main">
  <p:tag name="AS_UNIQUEID" val="4332"/>
</p:tagLst>
</file>

<file path=ppt/tags/tag67.xml><?xml version="1.0" encoding="utf-8"?>
<p:tagLst xmlns:p="http://schemas.openxmlformats.org/presentationml/2006/main">
  <p:tag name="AS_UNIQUEID" val="4333"/>
</p:tagLst>
</file>

<file path=ppt/tags/tag68.xml><?xml version="1.0" encoding="utf-8"?>
<p:tagLst xmlns:p="http://schemas.openxmlformats.org/presentationml/2006/main">
  <p:tag name="AS_UNIQUEID" val="4334"/>
</p:tagLst>
</file>

<file path=ppt/tags/tag69.xml><?xml version="1.0" encoding="utf-8"?>
<p:tagLst xmlns:p="http://schemas.openxmlformats.org/presentationml/2006/main">
  <p:tag name="AS_UNIQUEID" val="4335"/>
</p:tagLst>
</file>

<file path=ppt/tags/tag70.xml><?xml version="1.0" encoding="utf-8"?>
<p:tagLst xmlns:p="http://schemas.openxmlformats.org/presentationml/2006/main">
  <p:tag name="AS_UNIQUEID" val="4336"/>
</p:tagLst>
</file>

<file path=ppt/tags/tag71.xml><?xml version="1.0" encoding="utf-8"?>
<p:tagLst xmlns:p="http://schemas.openxmlformats.org/presentationml/2006/main">
  <p:tag name="AS_UNIQUEID" val="4337"/>
</p:tagLst>
</file>

<file path=ppt/tags/tag72.xml><?xml version="1.0" encoding="utf-8"?>
<p:tagLst xmlns:p="http://schemas.openxmlformats.org/presentationml/2006/main">
  <p:tag name="AS_UNIQUEID" val="4338"/>
</p:tagLst>
</file>

<file path=ppt/tags/tag73.xml><?xml version="1.0" encoding="utf-8"?>
<p:tagLst xmlns:p="http://schemas.openxmlformats.org/presentationml/2006/main">
  <p:tag name="AS_UNIQUEID" val="4339"/>
</p:tagLst>
</file>

<file path=ppt/tags/tag74.xml><?xml version="1.0" encoding="utf-8"?>
<p:tagLst xmlns:p="http://schemas.openxmlformats.org/presentationml/2006/main">
  <p:tag name="AS_UNIQUEID" val="4340"/>
</p:tagLst>
</file>

<file path=ppt/tags/tag75.xml><?xml version="1.0" encoding="utf-8"?>
<p:tagLst xmlns:p="http://schemas.openxmlformats.org/presentationml/2006/main">
  <p:tag name="AS_UNIQUEID" val="4341"/>
</p:tagLst>
</file>

<file path=ppt/tags/tag76.xml><?xml version="1.0" encoding="utf-8"?>
<p:tagLst xmlns:p="http://schemas.openxmlformats.org/presentationml/2006/main">
  <p:tag name="AS_UNIQUEID" val="3959"/>
</p:tagLst>
</file>

<file path=ppt/tags/tag77.xml><?xml version="1.0" encoding="utf-8"?>
<p:tagLst xmlns:p="http://schemas.openxmlformats.org/presentationml/2006/main">
  <p:tag name="AS_UNIQUEID" val="396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396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3962"/>
</p:tagLst>
</file>

<file path=ppt/tags/tag80.xml><?xml version="1.0" encoding="utf-8"?>
<p:tagLst xmlns:p="http://schemas.openxmlformats.org/presentationml/2006/main">
  <p:tag name="AS_UNIQUEID" val="396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396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396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396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AS_UNIQUEID" val="396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AS_UNIQUEID" val="396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AS_UNIQUEID" val="396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AS_UNIQUEID" val="3970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AS_UNIQUEID" val="397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AS_UNIQUEID" val="397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AS_UNIQUEID" val="3973"/>
</p:tagLst>
</file>

<file path=ppt/tags/tag91.xml><?xml version="1.0" encoding="utf-8"?>
<p:tagLst xmlns:p="http://schemas.openxmlformats.org/presentationml/2006/main">
  <p:tag name="AS_UNIQUEID" val="39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2.xml><?xml version="1.0" encoding="utf-8"?>
<p:tagLst xmlns:p="http://schemas.openxmlformats.org/presentationml/2006/main">
  <p:tag name="AS_UNIQUEID" val="39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AS_UNIQUEID" val="39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4.xml><?xml version="1.0" encoding="utf-8"?>
<p:tagLst xmlns:p="http://schemas.openxmlformats.org/presentationml/2006/main">
  <p:tag name="AS_UNIQUEID" val="39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AS_UNIQUEID" val="39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6.xml><?xml version="1.0" encoding="utf-8"?>
<p:tagLst xmlns:p="http://schemas.openxmlformats.org/presentationml/2006/main">
  <p:tag name="AS_UNIQUEID" val="3979"/>
</p:tagLst>
</file>

<file path=ppt/tags/tag97.xml><?xml version="1.0" encoding="utf-8"?>
<p:tagLst xmlns:p="http://schemas.openxmlformats.org/presentationml/2006/main">
  <p:tag name="AS_UNIQUEID" val="39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8.xml><?xml version="1.0" encoding="utf-8"?>
<p:tagLst xmlns:p="http://schemas.openxmlformats.org/presentationml/2006/main">
  <p:tag name="AS_UNIQUEID" val="39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39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AS_UNIQUEID" val="39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39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39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3986"/>
</p:tagLst>
</file>

<file path=ppt/tags/tag104.xml><?xml version="1.0" encoding="utf-8"?>
<p:tagLst xmlns:p="http://schemas.openxmlformats.org/presentationml/2006/main">
  <p:tag name="AS_UNIQUEID" val="39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5.xml><?xml version="1.0" encoding="utf-8"?>
<p:tagLst xmlns:p="http://schemas.openxmlformats.org/presentationml/2006/main">
  <p:tag name="AS_UNIQUEID" val="39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6.xml><?xml version="1.0" encoding="utf-8"?>
<p:tagLst xmlns:p="http://schemas.openxmlformats.org/presentationml/2006/main">
  <p:tag name="AS_UNIQUEID" val="39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7.xml><?xml version="1.0" encoding="utf-8"?>
<p:tagLst xmlns:p="http://schemas.openxmlformats.org/presentationml/2006/main">
  <p:tag name="AS_UNIQUEID" val="39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39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39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0.xml><?xml version="1.0" encoding="utf-8"?>
<p:tagLst xmlns:p="http://schemas.openxmlformats.org/presentationml/2006/main">
  <p:tag name="AS_UNIQUEID" val="3993"/>
</p:tagLst>
</file>

<file path=ppt/tags/tag111.xml><?xml version="1.0" encoding="utf-8"?>
<p:tagLst xmlns:p="http://schemas.openxmlformats.org/presentationml/2006/main">
  <p:tag name="AS_UNIQUEID" val="39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2.xml><?xml version="1.0" encoding="utf-8"?>
<p:tagLst xmlns:p="http://schemas.openxmlformats.org/presentationml/2006/main">
  <p:tag name="AS_UNIQUEID" val="39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3.xml><?xml version="1.0" encoding="utf-8"?>
<p:tagLst xmlns:p="http://schemas.openxmlformats.org/presentationml/2006/main">
  <p:tag name="AS_UNIQUEID" val="39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AS_UNIQUEID" val="39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AS_UNIQUEID" val="39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AS_UNIQUEID" val="39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AS_UNIQUEID" val="40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40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AS_UNIQUEID" val="4002"/>
</p:tagLst>
</file>

<file path=ppt/tags/tag120.xml><?xml version="1.0" encoding="utf-8"?>
<p:tagLst xmlns:p="http://schemas.openxmlformats.org/presentationml/2006/main">
  <p:tag name="AS_UNIQUEID" val="40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1.xml><?xml version="1.0" encoding="utf-8"?>
<p:tagLst xmlns:p="http://schemas.openxmlformats.org/presentationml/2006/main">
  <p:tag name="AS_UNIQUEID" val="40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2.xml><?xml version="1.0" encoding="utf-8"?>
<p:tagLst xmlns:p="http://schemas.openxmlformats.org/presentationml/2006/main">
  <p:tag name="AS_UNIQUEID" val="40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3.xml><?xml version="1.0" encoding="utf-8"?>
<p:tagLst xmlns:p="http://schemas.openxmlformats.org/presentationml/2006/main">
  <p:tag name="AS_UNIQUEID" val="40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4.xml><?xml version="1.0" encoding="utf-8"?>
<p:tagLst xmlns:p="http://schemas.openxmlformats.org/presentationml/2006/main">
  <p:tag name="AS_UNIQUEID" val="40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5.xml><?xml version="1.0" encoding="utf-8"?>
<p:tagLst xmlns:p="http://schemas.openxmlformats.org/presentationml/2006/main">
  <p:tag name="AS_UNIQUEID" val="4008"/>
</p:tagLst>
</file>

<file path=ppt/tags/tag126.xml><?xml version="1.0" encoding="utf-8"?>
<p:tagLst xmlns:p="http://schemas.openxmlformats.org/presentationml/2006/main">
  <p:tag name="AS_UNIQUEID" val="40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7.xml><?xml version="1.0" encoding="utf-8"?>
<p:tagLst xmlns:p="http://schemas.openxmlformats.org/presentationml/2006/main">
  <p:tag name="AS_UNIQUEID" val="40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8.xml><?xml version="1.0" encoding="utf-8"?>
<p:tagLst xmlns:p="http://schemas.openxmlformats.org/presentationml/2006/main">
  <p:tag name="AS_UNIQUEID" val="40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29.xml><?xml version="1.0" encoding="utf-8"?>
<p:tagLst xmlns:p="http://schemas.openxmlformats.org/presentationml/2006/main">
  <p:tag name="AS_UNIQUEID" val="4012"/>
</p:tagLst>
</file>

<file path=ppt/tags/tag130.xml><?xml version="1.0" encoding="utf-8"?>
<p:tagLst xmlns:p="http://schemas.openxmlformats.org/presentationml/2006/main">
  <p:tag name="AS_UNIQUEID" val="40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1.xml><?xml version="1.0" encoding="utf-8"?>
<p:tagLst xmlns:p="http://schemas.openxmlformats.org/presentationml/2006/main">
  <p:tag name="AS_UNIQUEID" val="40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2.xml><?xml version="1.0" encoding="utf-8"?>
<p:tagLst xmlns:p="http://schemas.openxmlformats.org/presentationml/2006/main">
  <p:tag name="AS_UNIQUEID" val="40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3.xml><?xml version="1.0" encoding="utf-8"?>
<p:tagLst xmlns:p="http://schemas.openxmlformats.org/presentationml/2006/main">
  <p:tag name="AS_UNIQUEID" val="40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4.xml><?xml version="1.0" encoding="utf-8"?>
<p:tagLst xmlns:p="http://schemas.openxmlformats.org/presentationml/2006/main">
  <p:tag name="AS_UNIQUEID" val="40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5.xml><?xml version="1.0" encoding="utf-8"?>
<p:tagLst xmlns:p="http://schemas.openxmlformats.org/presentationml/2006/main">
  <p:tag name="AS_UNIQUEID" val="40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AS_UNIQUEID" val="4019"/>
</p:tagLst>
</file>

<file path=ppt/tags/tag137.xml><?xml version="1.0" encoding="utf-8"?>
<p:tagLst xmlns:p="http://schemas.openxmlformats.org/presentationml/2006/main">
  <p:tag name="AS_UNIQUEID" val="40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8.xml><?xml version="1.0" encoding="utf-8"?>
<p:tagLst xmlns:p="http://schemas.openxmlformats.org/presentationml/2006/main">
  <p:tag name="AS_UNIQUEID" val="40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9.xml><?xml version="1.0" encoding="utf-8"?>
<p:tagLst xmlns:p="http://schemas.openxmlformats.org/presentationml/2006/main">
  <p:tag name="AS_UNIQUEID" val="40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0.xml><?xml version="1.0" encoding="utf-8"?>
<p:tagLst xmlns:p="http://schemas.openxmlformats.org/presentationml/2006/main">
  <p:tag name="AS_UNIQUEID" val="40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1.xml><?xml version="1.0" encoding="utf-8"?>
<p:tagLst xmlns:p="http://schemas.openxmlformats.org/presentationml/2006/main">
  <p:tag name="AS_UNIQUEID" val="40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2.xml><?xml version="1.0" encoding="utf-8"?>
<p:tagLst xmlns:p="http://schemas.openxmlformats.org/presentationml/2006/main">
  <p:tag name="AS_UNIQUEID" val="4025"/>
</p:tagLst>
</file>

<file path=ppt/tags/tag143.xml><?xml version="1.0" encoding="utf-8"?>
<p:tagLst xmlns:p="http://schemas.openxmlformats.org/presentationml/2006/main">
  <p:tag name="AS_UNIQUEID" val="40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AS_UNIQUEID" val="40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AS_UNIQUEID" val="40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6.xml><?xml version="1.0" encoding="utf-8"?>
<p:tagLst xmlns:p="http://schemas.openxmlformats.org/presentationml/2006/main">
  <p:tag name="AS_UNIQUEID" val="40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7.xml><?xml version="1.0" encoding="utf-8"?>
<p:tagLst xmlns:p="http://schemas.openxmlformats.org/presentationml/2006/main">
  <p:tag name="AS_UNIQUEID" val="4030"/>
</p:tagLst>
</file>

<file path=ppt/tags/tag148.xml><?xml version="1.0" encoding="utf-8"?>
<p:tagLst xmlns:p="http://schemas.openxmlformats.org/presentationml/2006/main">
  <p:tag name="AS_UNIQUEID" val="40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AS_UNIQUEID" val="40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AS_UNIQUEID" val="40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AS_UNIQUEID" val="40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AS_UNIQUEID" val="40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AS_UNIQUEID" val="40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AS_UNIQUEID" val="40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AS_UNIQUEID" val="4038"/>
</p:tagLst>
</file>

<file path=ppt/tags/tag156.xml><?xml version="1.0" encoding="utf-8"?>
<p:tagLst xmlns:p="http://schemas.openxmlformats.org/presentationml/2006/main">
  <p:tag name="AS_UNIQUEID" val="40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AS_UNIQUEID" val="40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AS_UNIQUEID" val="40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AS_UNIQUEID" val="40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AS_UNIQUEID" val="40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AS_UNIQUEID" val="4044"/>
</p:tagLst>
</file>

<file path=ppt/tags/tag162.xml><?xml version="1.0" encoding="utf-8"?>
<p:tagLst xmlns:p="http://schemas.openxmlformats.org/presentationml/2006/main">
  <p:tag name="AS_UNIQUEID" val="404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3.xml><?xml version="1.0" encoding="utf-8"?>
<p:tagLst xmlns:p="http://schemas.openxmlformats.org/presentationml/2006/main">
  <p:tag name="AS_UNIQUEID" val="404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4.xml><?xml version="1.0" encoding="utf-8"?>
<p:tagLst xmlns:p="http://schemas.openxmlformats.org/presentationml/2006/main">
  <p:tag name="AS_UNIQUEID" val="404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5.xml><?xml version="1.0" encoding="utf-8"?>
<p:tagLst xmlns:p="http://schemas.openxmlformats.org/presentationml/2006/main">
  <p:tag name="AS_UNIQUEID" val="404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6.xml><?xml version="1.0" encoding="utf-8"?>
<p:tagLst xmlns:p="http://schemas.openxmlformats.org/presentationml/2006/main">
  <p:tag name="AS_UNIQUEID" val="404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7.xml><?xml version="1.0" encoding="utf-8"?>
<p:tagLst xmlns:p="http://schemas.openxmlformats.org/presentationml/2006/main">
  <p:tag name="AS_UNIQUEID" val="4050"/>
</p:tagLst>
</file>

<file path=ppt/tags/tag168.xml><?xml version="1.0" encoding="utf-8"?>
<p:tagLst xmlns:p="http://schemas.openxmlformats.org/presentationml/2006/main">
  <p:tag name="AS_UNIQUEID" val="4051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69.xml><?xml version="1.0" encoding="utf-8"?>
<p:tagLst xmlns:p="http://schemas.openxmlformats.org/presentationml/2006/main">
  <p:tag name="AS_UNIQUEID" val="4052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0.xml><?xml version="1.0" encoding="utf-8"?>
<p:tagLst xmlns:p="http://schemas.openxmlformats.org/presentationml/2006/main">
  <p:tag name="AS_UNIQUEID" val="405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1.xml><?xml version="1.0" encoding="utf-8"?>
<p:tagLst xmlns:p="http://schemas.openxmlformats.org/presentationml/2006/main">
  <p:tag name="AS_UNIQUEID" val="405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2.xml><?xml version="1.0" encoding="utf-8"?>
<p:tagLst xmlns:p="http://schemas.openxmlformats.org/presentationml/2006/main">
  <p:tag name="AS_UNIQUEID" val="405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3.xml><?xml version="1.0" encoding="utf-8"?>
<p:tagLst xmlns:p="http://schemas.openxmlformats.org/presentationml/2006/main">
  <p:tag name="AS_UNIQUEID" val="405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4.xml><?xml version="1.0" encoding="utf-8"?>
<p:tagLst xmlns:p="http://schemas.openxmlformats.org/presentationml/2006/main">
  <p:tag name="AS_UNIQUEID" val="405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AS_UNIQUEID" val="4058"/>
</p:tagLst>
</file>

<file path=ppt/tags/tag176.xml><?xml version="1.0" encoding="utf-8"?>
<p:tagLst xmlns:p="http://schemas.openxmlformats.org/presentationml/2006/main">
  <p:tag name="AS_UNIQUEID" val="4059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77.xml><?xml version="1.0" encoding="utf-8"?>
<p:tagLst xmlns:p="http://schemas.openxmlformats.org/presentationml/2006/main">
  <p:tag name="AS_UNIQUEID" val="406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78.xml><?xml version="1.0" encoding="utf-8"?>
<p:tagLst xmlns:p="http://schemas.openxmlformats.org/presentationml/2006/main">
  <p:tag name="AS_UNIQUEID" val="406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79.xml><?xml version="1.0" encoding="utf-8"?>
<p:tagLst xmlns:p="http://schemas.openxmlformats.org/presentationml/2006/main">
  <p:tag name="AS_UNIQUEID" val="406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0.xml><?xml version="1.0" encoding="utf-8"?>
<p:tagLst xmlns:p="http://schemas.openxmlformats.org/presentationml/2006/main">
  <p:tag name="AS_UNIQUEID" val="406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AS_UNIQUEID" val="406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AS_UNIQUEID" val="406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AS_UNIQUEID" val="406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AS_UNIQUEID" val="4067"/>
</p:tagLst>
</file>

<file path=ppt/tags/tag185.xml><?xml version="1.0" encoding="utf-8"?>
<p:tagLst xmlns:p="http://schemas.openxmlformats.org/presentationml/2006/main">
  <p:tag name="AS_UNIQUEID" val="4068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86.xml><?xml version="1.0" encoding="utf-8"?>
<p:tagLst xmlns:p="http://schemas.openxmlformats.org/presentationml/2006/main">
  <p:tag name="AS_UNIQUEID" val="406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7.xml><?xml version="1.0" encoding="utf-8"?>
<p:tagLst xmlns:p="http://schemas.openxmlformats.org/presentationml/2006/main">
  <p:tag name="AS_UNIQUEID" val="407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8.xml><?xml version="1.0" encoding="utf-8"?>
<p:tagLst xmlns:p="http://schemas.openxmlformats.org/presentationml/2006/main">
  <p:tag name="AS_UNIQUEID" val="407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9.xml><?xml version="1.0" encoding="utf-8"?>
<p:tagLst xmlns:p="http://schemas.openxmlformats.org/presentationml/2006/main">
  <p:tag name="AS_UNIQUEID" val="407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AS_UNIQUEID" val="407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AS_UNIQUEID" val="407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2.xml><?xml version="1.0" encoding="utf-8"?>
<p:tagLst xmlns:p="http://schemas.openxmlformats.org/presentationml/2006/main">
  <p:tag name="AS_UNIQUEID" val="407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3.xml><?xml version="1.0" encoding="utf-8"?>
<p:tagLst xmlns:p="http://schemas.openxmlformats.org/presentationml/2006/main">
  <p:tag name="AS_UNIQUEID" val="4076"/>
</p:tagLst>
</file>

<file path=ppt/tags/tag194.xml><?xml version="1.0" encoding="utf-8"?>
<p:tagLst xmlns:p="http://schemas.openxmlformats.org/presentationml/2006/main">
  <p:tag name="AS_UNIQUEID" val="4077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95.xml><?xml version="1.0" encoding="utf-8"?>
<p:tagLst xmlns:p="http://schemas.openxmlformats.org/presentationml/2006/main">
  <p:tag name="AS_UNIQUEID" val="407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6.xml><?xml version="1.0" encoding="utf-8"?>
<p:tagLst xmlns:p="http://schemas.openxmlformats.org/presentationml/2006/main">
  <p:tag name="AS_UNIQUEID" val="407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7.xml><?xml version="1.0" encoding="utf-8"?>
<p:tagLst xmlns:p="http://schemas.openxmlformats.org/presentationml/2006/main">
  <p:tag name="AS_UNIQUEID" val="408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8.xml><?xml version="1.0" encoding="utf-8"?>
<p:tagLst xmlns:p="http://schemas.openxmlformats.org/presentationml/2006/main">
  <p:tag name="AS_UNIQUEID" val="408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9.xml><?xml version="1.0" encoding="utf-8"?>
<p:tagLst xmlns:p="http://schemas.openxmlformats.org/presentationml/2006/main">
  <p:tag name="AS_UNIQUEID" val="408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0.xml><?xml version="1.0" encoding="utf-8"?>
<p:tagLst xmlns:p="http://schemas.openxmlformats.org/presentationml/2006/main">
  <p:tag name="AS_UNIQUEID" val="408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1.xml><?xml version="1.0" encoding="utf-8"?>
<p:tagLst xmlns:p="http://schemas.openxmlformats.org/presentationml/2006/main">
  <p:tag name="AS_UNIQUEID" val="408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2.xml><?xml version="1.0" encoding="utf-8"?>
<p:tagLst xmlns:p="http://schemas.openxmlformats.org/presentationml/2006/main">
  <p:tag name="AS_UNIQUEID" val="4085"/>
</p:tagLst>
</file>

<file path=ppt/tags/tag203.xml><?xml version="1.0" encoding="utf-8"?>
<p:tagLst xmlns:p="http://schemas.openxmlformats.org/presentationml/2006/main">
  <p:tag name="AS_UNIQUEID" val="4086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AS_UNIQUEID" val="408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AS_UNIQUEID" val="408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AS_UNIQUEID" val="408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7.xml><?xml version="1.0" encoding="utf-8"?>
<p:tagLst xmlns:p="http://schemas.openxmlformats.org/presentationml/2006/main">
  <p:tag name="AS_UNIQUEID" val="409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8.xml><?xml version="1.0" encoding="utf-8"?>
<p:tagLst xmlns:p="http://schemas.openxmlformats.org/presentationml/2006/main">
  <p:tag name="AS_UNIQUEID" val="409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9.xml><?xml version="1.0" encoding="utf-8"?>
<p:tagLst xmlns:p="http://schemas.openxmlformats.org/presentationml/2006/main">
  <p:tag name="AS_UNIQUEID" val="409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0.xml><?xml version="1.0" encoding="utf-8"?>
<p:tagLst xmlns:p="http://schemas.openxmlformats.org/presentationml/2006/main">
  <p:tag name="AS_UNIQUEID" val="409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1.xml><?xml version="1.0" encoding="utf-8"?>
<p:tagLst xmlns:p="http://schemas.openxmlformats.org/presentationml/2006/main">
  <p:tag name="AS_UNIQUEID" val="409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2.xml><?xml version="1.0" encoding="utf-8"?>
<p:tagLst xmlns:p="http://schemas.openxmlformats.org/presentationml/2006/main">
  <p:tag name="AS_UNIQUEID" val="409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3.xml><?xml version="1.0" encoding="utf-8"?>
<p:tagLst xmlns:p="http://schemas.openxmlformats.org/presentationml/2006/main">
  <p:tag name="AS_UNIQUEID" val="4096"/>
</p:tagLst>
</file>

<file path=ppt/tags/tag214.xml><?xml version="1.0" encoding="utf-8"?>
<p:tagLst xmlns:p="http://schemas.openxmlformats.org/presentationml/2006/main">
  <p:tag name="AS_UNIQUEID" val="4097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15.xml><?xml version="1.0" encoding="utf-8"?>
<p:tagLst xmlns:p="http://schemas.openxmlformats.org/presentationml/2006/main">
  <p:tag name="AS_UNIQUEID" val="409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6.xml><?xml version="1.0" encoding="utf-8"?>
<p:tagLst xmlns:p="http://schemas.openxmlformats.org/presentationml/2006/main">
  <p:tag name="AS_UNIQUEID" val="409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7.xml><?xml version="1.0" encoding="utf-8"?>
<p:tagLst xmlns:p="http://schemas.openxmlformats.org/presentationml/2006/main">
  <p:tag name="AS_UNIQUEID" val="410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8.xml><?xml version="1.0" encoding="utf-8"?>
<p:tagLst xmlns:p="http://schemas.openxmlformats.org/presentationml/2006/main">
  <p:tag name="AS_UNIQUEID" val="410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9.xml><?xml version="1.0" encoding="utf-8"?>
<p:tagLst xmlns:p="http://schemas.openxmlformats.org/presentationml/2006/main">
  <p:tag name="AS_UNIQUEID" val="410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0.xml><?xml version="1.0" encoding="utf-8"?>
<p:tagLst xmlns:p="http://schemas.openxmlformats.org/presentationml/2006/main">
  <p:tag name="AS_UNIQUEID" val="410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1.xml><?xml version="1.0" encoding="utf-8"?>
<p:tagLst xmlns:p="http://schemas.openxmlformats.org/presentationml/2006/main">
  <p:tag name="AS_UNIQUEID" val="410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2.xml><?xml version="1.0" encoding="utf-8"?>
<p:tagLst xmlns:p="http://schemas.openxmlformats.org/presentationml/2006/main">
  <p:tag name="AS_UNIQUEID" val="4105"/>
</p:tagLst>
</file>

<file path=ppt/tags/tag223.xml><?xml version="1.0" encoding="utf-8"?>
<p:tagLst xmlns:p="http://schemas.openxmlformats.org/presentationml/2006/main">
  <p:tag name="AS_UNIQUEID" val="4106"/>
</p:tagLst>
</file>

<file path=ppt/tags/tag224.xml><?xml version="1.0" encoding="utf-8"?>
<p:tagLst xmlns:p="http://schemas.openxmlformats.org/presentationml/2006/main">
  <p:tag name="AS_UNIQUEID" val="4107"/>
</p:tagLst>
</file>

<file path=ppt/tags/tag225.xml><?xml version="1.0" encoding="utf-8"?>
<p:tagLst xmlns:p="http://schemas.openxmlformats.org/presentationml/2006/main">
  <p:tag name="AS_UNIQUEID" val="4108"/>
</p:tagLst>
</file>

<file path=ppt/tags/tag226.xml><?xml version="1.0" encoding="utf-8"?>
<p:tagLst xmlns:p="http://schemas.openxmlformats.org/presentationml/2006/main">
  <p:tag name="AS_UNIQUEID" val="4109"/>
</p:tagLst>
</file>

<file path=ppt/tags/tag227.xml><?xml version="1.0" encoding="utf-8"?>
<p:tagLst xmlns:p="http://schemas.openxmlformats.org/presentationml/2006/main">
  <p:tag name="AS_UNIQUEID" val="3055"/>
</p:tagLst>
</file>

<file path=ppt/tags/tag228.xml><?xml version="1.0" encoding="utf-8"?>
<p:tagLst xmlns:p="http://schemas.openxmlformats.org/presentationml/2006/main">
  <p:tag name="AS_UNIQUEID" val="3056"/>
</p:tagLst>
</file>

<file path=ppt/tags/tag229.xml><?xml version="1.0" encoding="utf-8"?>
<p:tagLst xmlns:p="http://schemas.openxmlformats.org/presentationml/2006/main">
  <p:tag name="AS_UNIQUEID" val="3057"/>
</p:tagLst>
</file>

<file path=ppt/tags/tag230.xml><?xml version="1.0" encoding="utf-8"?>
<p:tagLst xmlns:p="http://schemas.openxmlformats.org/presentationml/2006/main">
  <p:tag name="AS_UNIQUEID" val="4110"/>
</p:tagLst>
</file>

<file path=ppt/tags/tag231.xml><?xml version="1.0" encoding="utf-8"?>
<p:tagLst xmlns:p="http://schemas.openxmlformats.org/presentationml/2006/main">
  <p:tag name="AS_UNIQUEID" val="4111"/>
  <p:tag name="KSO_WM_BEAUTIFY_FLAG" val="#wm#"/>
  <p:tag name="KSO_WM_TAG_VERSION" val="1.0"/>
  <p:tag name="KSO_WM_TEMPLATE_CATEGORY" val="custom"/>
  <p:tag name="KSO_WM_TEMPLATE_INDEX" val="202037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2.xml><?xml version="1.0" encoding="utf-8"?>
<p:tagLst xmlns:p="http://schemas.openxmlformats.org/presentationml/2006/main">
  <p:tag name="AS_UNIQUEID" val="4112"/>
  <p:tag name="KSO_WM_BEAUTIFY_FLAG" val="#wm#"/>
  <p:tag name="KSO_WM_TAG_VERSION" val="1.0"/>
  <p:tag name="KSO_WM_TEMPLATE_CATEGORY" val="custom"/>
  <p:tag name="KSO_WM_TEMPLATE_INDEX" val="202037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3.xml><?xml version="1.0" encoding="utf-8"?>
<p:tagLst xmlns:p="http://schemas.openxmlformats.org/presentationml/2006/main">
  <p:tag name="AS_UNIQUEID" val="41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4.xml><?xml version="1.0" encoding="utf-8"?>
<p:tagLst xmlns:p="http://schemas.openxmlformats.org/presentationml/2006/main">
  <p:tag name="AS_UNIQUEID" val="41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5.xml><?xml version="1.0" encoding="utf-8"?>
<p:tagLst xmlns:p="http://schemas.openxmlformats.org/presentationml/2006/main">
  <p:tag name="AS_UNIQUEID" val="41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6.xml><?xml version="1.0" encoding="utf-8"?>
<p:tagLst xmlns:p="http://schemas.openxmlformats.org/presentationml/2006/main">
  <p:tag name="AS_UNIQUEID" val="4116"/>
  <p:tag name="KSO_WM_BEAUTIFY_FLAG" val="#wm#"/>
  <p:tag name="KSO_WM_TAG_VERSION" val="1.0"/>
  <p:tag name="KSO_WM_TEMPLATE_CATEGORY" val="custom"/>
  <p:tag name="KSO_WM_TEMPLATE_COLOR_TYPE" val="1"/>
  <p:tag name="KSO_WM_TEMPLATE_INDEX" val="20203715"/>
  <p:tag name="KSO_WM_TEMPLATE_MASTER_THUMB_INDEX" val="12"/>
  <p:tag name="KSO_WM_TEMPLATE_MASTER_TYPE" val="1"/>
  <p:tag name="KSO_WM_TEMPLATE_SUBCATEGORY" val="0"/>
  <p:tag name="KSO_WM_TEMPLATE_THUMBS_INDEX" val="1、2、3、4、7、10、11、15、20、22、25、28、29、31"/>
</p:tagLst>
</file>

<file path=ppt/tags/tag237.xml><?xml version="1.0" encoding="utf-8"?>
<p:tagLst xmlns:p="http://schemas.openxmlformats.org/presentationml/2006/main">
  <p:tag name="AS_UNIQUEID" val="4117"/>
</p:tagLst>
</file>

<file path=ppt/tags/tag238.xml><?xml version="1.0" encoding="utf-8"?>
<p:tagLst xmlns:p="http://schemas.openxmlformats.org/presentationml/2006/main">
  <p:tag name="AS_UNIQUEID" val="4118"/>
</p:tagLst>
</file>

<file path=ppt/tags/tag239.xml><?xml version="1.0" encoding="utf-8"?>
<p:tagLst xmlns:p="http://schemas.openxmlformats.org/presentationml/2006/main">
  <p:tag name="AS_UNIQUEID" val="4119"/>
</p:tagLst>
</file>

<file path=ppt/tags/tag240.xml><?xml version="1.0" encoding="utf-8"?>
<p:tagLst xmlns:p="http://schemas.openxmlformats.org/presentationml/2006/main">
  <p:tag name="AS_UNIQUEID" val="4120"/>
</p:tagLst>
</file>

<file path=ppt/tags/tag241.xml><?xml version="1.0" encoding="utf-8"?>
<p:tagLst xmlns:p="http://schemas.openxmlformats.org/presentationml/2006/main">
  <p:tag name="AS_UNIQUEID" val="4121"/>
</p:tagLst>
</file>

<file path=ppt/tags/tag242.xml><?xml version="1.0" encoding="utf-8"?>
<p:tagLst xmlns:p="http://schemas.openxmlformats.org/presentationml/2006/main">
  <p:tag name="AS_UNIQUEID" val="4122"/>
</p:tagLst>
</file>

<file path=ppt/tags/tag243.xml><?xml version="1.0" encoding="utf-8"?>
<p:tagLst xmlns:p="http://schemas.openxmlformats.org/presentationml/2006/main">
  <p:tag name="AS_UNIQUEID" val="4123"/>
</p:tagLst>
</file>

<file path=ppt/tags/tag244.xml><?xml version="1.0" encoding="utf-8"?>
<p:tagLst xmlns:p="http://schemas.openxmlformats.org/presentationml/2006/main">
  <p:tag name="AS_UNIQUEID" val="4124"/>
</p:tagLst>
</file>

<file path=ppt/tags/tag245.xml><?xml version="1.0" encoding="utf-8"?>
<p:tagLst xmlns:p="http://schemas.openxmlformats.org/presentationml/2006/main">
  <p:tag name="AS_UNIQUEID" val="4125"/>
</p:tagLst>
</file>

<file path=ppt/tags/tag246.xml><?xml version="1.0" encoding="utf-8"?>
<p:tagLst xmlns:p="http://schemas.openxmlformats.org/presentationml/2006/main">
  <p:tag name="AS_UNIQUEID" val="4126"/>
</p:tagLst>
</file>

<file path=ppt/tags/tag247.xml><?xml version="1.0" encoding="utf-8"?>
<p:tagLst xmlns:p="http://schemas.openxmlformats.org/presentationml/2006/main">
  <p:tag name="AS_UNIQUEID" val="4127"/>
</p:tagLst>
</file>

<file path=ppt/tags/tag248.xml><?xml version="1.0" encoding="utf-8"?>
<p:tagLst xmlns:p="http://schemas.openxmlformats.org/presentationml/2006/main">
  <p:tag name="AS_UNIQUEID" val="4128"/>
</p:tagLst>
</file>

<file path=ppt/tags/tag249.xml><?xml version="1.0" encoding="utf-8"?>
<p:tagLst xmlns:p="http://schemas.openxmlformats.org/presentationml/2006/main">
  <p:tag name="AS_UNIQUEID" val="4129"/>
</p:tagLst>
</file>

<file path=ppt/tags/tag250.xml><?xml version="1.0" encoding="utf-8"?>
<p:tagLst xmlns:p="http://schemas.openxmlformats.org/presentationml/2006/main">
  <p:tag name="AS_UNIQUEID" val="4130"/>
</p:tagLst>
</file>

<file path=ppt/tags/tag251.xml><?xml version="1.0" encoding="utf-8"?>
<p:tagLst xmlns:p="http://schemas.openxmlformats.org/presentationml/2006/main">
  <p:tag name="AS_UNIQUEID" val="4131"/>
</p:tagLst>
</file>

<file path=ppt/tags/tag252.xml><?xml version="1.0" encoding="utf-8"?>
<p:tagLst xmlns:p="http://schemas.openxmlformats.org/presentationml/2006/main">
  <p:tag name="AS_UNIQUEID" val="4132"/>
</p:tagLst>
</file>

<file path=ppt/tags/tag253.xml><?xml version="1.0" encoding="utf-8"?>
<p:tagLst xmlns:p="http://schemas.openxmlformats.org/presentationml/2006/main">
  <p:tag name="AS_UNIQUEID" val="4133"/>
</p:tagLst>
</file>

<file path=ppt/tags/tag254.xml><?xml version="1.0" encoding="utf-8"?>
<p:tagLst xmlns:p="http://schemas.openxmlformats.org/presentationml/2006/main">
  <p:tag name="AS_UNIQUEID" val="4134"/>
</p:tagLst>
</file>

<file path=ppt/tags/tag255.xml><?xml version="1.0" encoding="utf-8"?>
<p:tagLst xmlns:p="http://schemas.openxmlformats.org/presentationml/2006/main">
  <p:tag name="AS_UNIQUEID" val="4135"/>
</p:tagLst>
</file>

<file path=ppt/tags/tag256.xml><?xml version="1.0" encoding="utf-8"?>
<p:tagLst xmlns:p="http://schemas.openxmlformats.org/presentationml/2006/main">
  <p:tag name="AS_UNIQUEID" val="4136"/>
</p:tagLst>
</file>

<file path=ppt/tags/tag257.xml><?xml version="1.0" encoding="utf-8"?>
<p:tagLst xmlns:p="http://schemas.openxmlformats.org/presentationml/2006/main">
  <p:tag name="AS_UNIQUEID" val="4137"/>
</p:tagLst>
</file>

<file path=ppt/tags/tag258.xml><?xml version="1.0" encoding="utf-8"?>
<p:tagLst xmlns:p="http://schemas.openxmlformats.org/presentationml/2006/main">
  <p:tag name="AS_UNIQUEID" val="4138"/>
  <p:tag name="KSO_WM_BEAUTIFY_FLAG" val=""/>
</p:tagLst>
</file>

<file path=ppt/tags/tag259.xml><?xml version="1.0" encoding="utf-8"?>
<p:tagLst xmlns:p="http://schemas.openxmlformats.org/presentationml/2006/main">
  <p:tag name="AS_UNIQUEID" val="4139"/>
</p:tagLst>
</file>

<file path=ppt/tags/tag260.xml><?xml version="1.0" encoding="utf-8"?>
<p:tagLst xmlns:p="http://schemas.openxmlformats.org/presentationml/2006/main">
  <p:tag name="AS_UNIQUEID" val="4140"/>
</p:tagLst>
</file>

<file path=ppt/tags/tag261.xml><?xml version="1.0" encoding="utf-8"?>
<p:tagLst xmlns:p="http://schemas.openxmlformats.org/presentationml/2006/main">
  <p:tag name="AS_UNIQUEID" val="4141"/>
</p:tagLst>
</file>

<file path=ppt/tags/tag262.xml><?xml version="1.0" encoding="utf-8"?>
<p:tagLst xmlns:p="http://schemas.openxmlformats.org/presentationml/2006/main">
  <p:tag name="AS_UNIQUEID" val="4142"/>
</p:tagLst>
</file>

<file path=ppt/tags/tag263.xml><?xml version="1.0" encoding="utf-8"?>
<p:tagLst xmlns:p="http://schemas.openxmlformats.org/presentationml/2006/main">
  <p:tag name="AS_UNIQUEID" val="4143"/>
</p:tagLst>
</file>

<file path=ppt/tags/tag264.xml><?xml version="1.0" encoding="utf-8"?>
<p:tagLst xmlns:p="http://schemas.openxmlformats.org/presentationml/2006/main">
  <p:tag name="AS_UNIQUEID" val="4144"/>
</p:tagLst>
</file>

<file path=ppt/tags/tag265.xml><?xml version="1.0" encoding="utf-8"?>
<p:tagLst xmlns:p="http://schemas.openxmlformats.org/presentationml/2006/main">
  <p:tag name="AS_UNIQUEID" val="4145"/>
  <p:tag name="KSO_WM_BEAUTIFY_FLAG" val="#wm#"/>
  <p:tag name="KSO_WM_DIAGRAM_GROUP_CODE" val="l1-1"/>
  <p:tag name="KSO_WM_TAG_VERSION" val="1.0"/>
  <p:tag name="KSO_WM_TEMPLATE_CATEGORY" val="custom"/>
  <p:tag name="KSO_WM_TEMPLATE_INDEX" val="202026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654_3*l_h_i*1_1_1"/>
  <p:tag name="KSO_WM_UNIT_INDEX" val="1_1_1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266.xml><?xml version="1.0" encoding="utf-8"?>
<p:tagLst xmlns:p="http://schemas.openxmlformats.org/presentationml/2006/main">
  <p:tag name="AS_UNIQUEID" val="4146"/>
  <p:tag name="KSO_WM_BEAUTIFY_FLAG" val="#wm#"/>
  <p:tag name="KSO_WM_DIAGRAM_GROUP_CODE" val="l1-1"/>
  <p:tag name="KSO_WM_TAG_VERSION" val="1.0"/>
  <p:tag name="KSO_WM_TEMPLATE_CATEGORY" val="custom"/>
  <p:tag name="KSO_WM_TEMPLATE_INDEX" val="202026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02654_3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AS_UNIQUEID" val="4147"/>
  <p:tag name="KSO_WM_BEAUTIFY_FLAG" val="#wm#"/>
  <p:tag name="KSO_WM_DIAGRAM_GROUP_CODE" val="l1-1"/>
  <p:tag name="KSO_WM_TAG_VERSION" val="1.0"/>
  <p:tag name="KSO_WM_TEMPLATE_CATEGORY" val="custom"/>
  <p:tag name="KSO_WM_TEMPLATE_INDEX" val="202026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654_3*l_h_i*1_3_1"/>
  <p:tag name="KSO_WM_UNIT_INDEX" val="1_3_1"/>
  <p:tag name="KSO_WM_UNIT_LAYERLEVEL" val="1_1_1"/>
  <p:tag name="KSO_WM_UNIT_TEXT_FILL_FORE_SCHEMECOLOR_INDEX" val="14"/>
  <p:tag name="KSO_WM_UNIT_TEXT_FILL_TYPE" val="1"/>
  <p:tag name="KSO_WM_UNIT_TYPE" val="l_h_i"/>
  <p:tag name="KSO_WM_UNIT_USESOURCEFORMAT_APPLY" val="1"/>
</p:tagLst>
</file>

<file path=ppt/tags/tag268.xml><?xml version="1.0" encoding="utf-8"?>
<p:tagLst xmlns:p="http://schemas.openxmlformats.org/presentationml/2006/main">
  <p:tag name="AS_UNIQUEID" val="4148"/>
  <p:tag name="KSO_WM_BEAUTIFY_FLAG" val="#wm#"/>
  <p:tag name="KSO_WM_DIAGRAM_GROUP_CODE" val="l1-1"/>
  <p:tag name="KSO_WM_TAG_VERSION" val="1.0"/>
  <p:tag name="KSO_WM_TEMPLATE_CATEGORY" val="custom"/>
  <p:tag name="KSO_WM_TEMPLATE_INDEX" val="20202654"/>
  <p:tag name="KSO_WM_UNIT_COMPATIBLE" val="0"/>
  <p:tag name="KSO_WM_UNIT_DIAGRAM_ISNUMVISUAL" val="0"/>
  <p:tag name="KSO_WM_UNIT_DIAGRAM_ISREFERUNIT" val="0"/>
  <p:tag name="KSO_WM_UNIT_HIGHLIGHT" val="0"/>
  <p:tag name="KSO_WM_UNIT_ID" val="custom20202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10"/>
</p:tagLst>
</file>

<file path=ppt/tags/tag269.xml><?xml version="1.0" encoding="utf-8"?>
<p:tagLst xmlns:p="http://schemas.openxmlformats.org/presentationml/2006/main">
  <p:tag name="AS_UNIQUEID" val="4149"/>
  <p:tag name="KSO_WM_BEAUTIFY_FLAG" val="#wm#"/>
  <p:tag name="KSO_WM_DIAGRAM_GROUP_CODE" val="l1-1"/>
  <p:tag name="KSO_WM_TAG_VERSION" val="1.0"/>
  <p:tag name="KSO_WM_TEMPLATE_CATEGORY" val="custom"/>
  <p:tag name="KSO_WM_TEMPLATE_INDEX" val="20202654"/>
  <p:tag name="KSO_WM_UNIT_COMPATIBLE" val="0"/>
  <p:tag name="KSO_WM_UNIT_DIAGRAM_ISNUMVISUAL" val="0"/>
  <p:tag name="KSO_WM_UNIT_DIAGRAM_ISREFERUNIT" val="0"/>
  <p:tag name="KSO_WM_UNIT_HIGHLIGHT" val="0"/>
  <p:tag name="KSO_WM_UNIT_ID" val="custom20202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10"/>
</p:tagLst>
</file>

<file path=ppt/tags/tag270.xml><?xml version="1.0" encoding="utf-8"?>
<p:tagLst xmlns:p="http://schemas.openxmlformats.org/presentationml/2006/main">
  <p:tag name="AS_UNIQUEID" val="4150"/>
  <p:tag name="KSO_WM_BEAUTIFY_FLAG" val="#wm#"/>
  <p:tag name="KSO_WM_DIAGRAM_GROUP_CODE" val="l1-1"/>
  <p:tag name="KSO_WM_TAG_VERSION" val="1.0"/>
  <p:tag name="KSO_WM_TEMPLATE_CATEGORY" val="custom"/>
  <p:tag name="KSO_WM_TEMPLATE_INDEX" val="20202654"/>
  <p:tag name="KSO_WM_UNIT_COMPATIBLE" val="0"/>
  <p:tag name="KSO_WM_UNIT_DIAGRAM_ISNUMVISUAL" val="0"/>
  <p:tag name="KSO_WM_UNIT_DIAGRAM_ISREFERUNIT" val="0"/>
  <p:tag name="KSO_WM_UNIT_HIGHLIGHT" val="0"/>
  <p:tag name="KSO_WM_UNIT_ID" val="custom20202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3"/>
  <p:tag name="KSO_WM_UNIT_TEXT_FILL_TYPE" val="1"/>
  <p:tag name="KSO_WM_UNIT_TYPE" val="l_h_a"/>
  <p:tag name="KSO_WM_UNIT_USESOURCEFORMAT_APPLY" val="1"/>
  <p:tag name="KSO_WM_UNIT_VALUE" val="10"/>
</p:tagLst>
</file>

<file path=ppt/tags/tag271.xml><?xml version="1.0" encoding="utf-8"?>
<p:tagLst xmlns:p="http://schemas.openxmlformats.org/presentationml/2006/main">
  <p:tag name="AS_UNIQUEID" val="415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54_3"/>
  <p:tag name="KSO_WM_SLIDE_INDEX" val="3"/>
  <p:tag name="KSO_WM_SLIDE_ITEM_CNT" val="3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54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AS_UNIQUEID" val="4152"/>
</p:tagLst>
</file>

<file path=ppt/tags/tag274.xml><?xml version="1.0" encoding="utf-8"?>
<p:tagLst xmlns:p="http://schemas.openxmlformats.org/presentationml/2006/main">
  <p:tag name="AS_UNIQUEID" val="4153"/>
</p:tagLst>
</file>

<file path=ppt/tags/tag275.xml><?xml version="1.0" encoding="utf-8"?>
<p:tagLst xmlns:p="http://schemas.openxmlformats.org/presentationml/2006/main">
  <p:tag name="AS_UNIQUEID" val="4154"/>
</p:tagLst>
</file>

<file path=ppt/tags/tag276.xml><?xml version="1.0" encoding="utf-8"?>
<p:tagLst xmlns:p="http://schemas.openxmlformats.org/presentationml/2006/main">
  <p:tag name="AS_UNIQUEID" val="4155"/>
</p:tagLst>
</file>

<file path=ppt/tags/tag277.xml><?xml version="1.0" encoding="utf-8"?>
<p:tagLst xmlns:p="http://schemas.openxmlformats.org/presentationml/2006/main">
  <p:tag name="AS_UNIQUEID" val="4156"/>
</p:tagLst>
</file>

<file path=ppt/tags/tag278.xml><?xml version="1.0" encoding="utf-8"?>
<p:tagLst xmlns:p="http://schemas.openxmlformats.org/presentationml/2006/main">
  <p:tag name="AS_UNIQUEID" val="4157"/>
</p:tagLst>
</file>

<file path=ppt/tags/tag279.xml><?xml version="1.0" encoding="utf-8"?>
<p:tagLst xmlns:p="http://schemas.openxmlformats.org/presentationml/2006/main">
  <p:tag name="AS_UNIQUEID" val="4158"/>
</p:tagLst>
</file>

<file path=ppt/tags/tag280.xml><?xml version="1.0" encoding="utf-8"?>
<p:tagLst xmlns:p="http://schemas.openxmlformats.org/presentationml/2006/main">
  <p:tag name="AS_UNIQUEID" val="4159"/>
</p:tagLst>
</file>

<file path=ppt/tags/tag281.xml><?xml version="1.0" encoding="utf-8"?>
<p:tagLst xmlns:p="http://schemas.openxmlformats.org/presentationml/2006/main">
  <p:tag name="AS_UNIQUEID" val="4160"/>
</p:tagLst>
</file>

<file path=ppt/tags/tag282.xml><?xml version="1.0" encoding="utf-8"?>
<p:tagLst xmlns:p="http://schemas.openxmlformats.org/presentationml/2006/main">
  <p:tag name="AS_UNIQUEID" val="4161"/>
</p:tagLst>
</file>

<file path=ppt/tags/tag283.xml><?xml version="1.0" encoding="utf-8"?>
<p:tagLst xmlns:p="http://schemas.openxmlformats.org/presentationml/2006/main">
  <p:tag name="AS_UNIQUEID" val="4162"/>
</p:tagLst>
</file>

<file path=ppt/tags/tag284.xml><?xml version="1.0" encoding="utf-8"?>
<p:tagLst xmlns:p="http://schemas.openxmlformats.org/presentationml/2006/main">
  <p:tag name="AS_UNIQUEID" val="4163"/>
</p:tagLst>
</file>

<file path=ppt/tags/tag285.xml><?xml version="1.0" encoding="utf-8"?>
<p:tagLst xmlns:p="http://schemas.openxmlformats.org/presentationml/2006/main">
  <p:tag name="AS_UNIQUEID" val="4164"/>
</p:tagLst>
</file>

<file path=ppt/tags/tag286.xml><?xml version="1.0" encoding="utf-8"?>
<p:tagLst xmlns:p="http://schemas.openxmlformats.org/presentationml/2006/main">
  <p:tag name="AS_UNIQUEID" val="4165"/>
</p:tagLst>
</file>

<file path=ppt/tags/tag287.xml><?xml version="1.0" encoding="utf-8"?>
<p:tagLst xmlns:p="http://schemas.openxmlformats.org/presentationml/2006/main">
  <p:tag name="AS_UNIQUEID" val="4166"/>
</p:tagLst>
</file>

<file path=ppt/tags/tag288.xml><?xml version="1.0" encoding="utf-8"?>
<p:tagLst xmlns:p="http://schemas.openxmlformats.org/presentationml/2006/main">
  <p:tag name="AS_UNIQUEID" val="4167"/>
</p:tagLst>
</file>

<file path=ppt/tags/tag289.xml><?xml version="1.0" encoding="utf-8"?>
<p:tagLst xmlns:p="http://schemas.openxmlformats.org/presentationml/2006/main">
  <p:tag name="AS_UNIQUEID" val="4168"/>
</p:tagLst>
</file>

<file path=ppt/tags/tag290.xml><?xml version="1.0" encoding="utf-8"?>
<p:tagLst xmlns:p="http://schemas.openxmlformats.org/presentationml/2006/main">
  <p:tag name="AS_UNIQUEID" val="4169"/>
</p:tagLst>
</file>

<file path=ppt/tags/tag291.xml><?xml version="1.0" encoding="utf-8"?>
<p:tagLst xmlns:p="http://schemas.openxmlformats.org/presentationml/2006/main">
  <p:tag name="AS_UNIQUEID" val="4170"/>
</p:tagLst>
</file>

<file path=ppt/tags/tag292.xml><?xml version="1.0" encoding="utf-8"?>
<p:tagLst xmlns:p="http://schemas.openxmlformats.org/presentationml/2006/main">
  <p:tag name="AS_UNIQUEID" val="4171"/>
</p:tagLst>
</file>

<file path=ppt/tags/tag293.xml><?xml version="1.0" encoding="utf-8"?>
<p:tagLst xmlns:p="http://schemas.openxmlformats.org/presentationml/2006/main">
  <p:tag name="AS_UNIQUEID" val="4172"/>
</p:tagLst>
</file>

<file path=ppt/tags/tag294.xml><?xml version="1.0" encoding="utf-8"?>
<p:tagLst xmlns:p="http://schemas.openxmlformats.org/presentationml/2006/main">
  <p:tag name="AS_UNIQUEID" val="4173"/>
</p:tagLst>
</file>

<file path=ppt/tags/tag295.xml><?xml version="1.0" encoding="utf-8"?>
<p:tagLst xmlns:p="http://schemas.openxmlformats.org/presentationml/2006/main">
  <p:tag name="AS_UNIQUEID" val="4174"/>
</p:tagLst>
</file>

<file path=ppt/tags/tag296.xml><?xml version="1.0" encoding="utf-8"?>
<p:tagLst xmlns:p="http://schemas.openxmlformats.org/presentationml/2006/main">
  <p:tag name="AS_UNIQUEID" val="4175"/>
</p:tagLst>
</file>

<file path=ppt/tags/tag297.xml><?xml version="1.0" encoding="utf-8"?>
<p:tagLst xmlns:p="http://schemas.openxmlformats.org/presentationml/2006/main">
  <p:tag name="AS_UNIQUEID" val="4176"/>
</p:tagLst>
</file>

<file path=ppt/tags/tag298.xml><?xml version="1.0" encoding="utf-8"?>
<p:tagLst xmlns:p="http://schemas.openxmlformats.org/presentationml/2006/main">
  <p:tag name="AS_UNIQUEID" val="4177"/>
</p:tagLst>
</file>

<file path=ppt/tags/tag299.xml><?xml version="1.0" encoding="utf-8"?>
<p:tagLst xmlns:p="http://schemas.openxmlformats.org/presentationml/2006/main">
  <p:tag name="AS_UNIQUEID" val="4178"/>
</p:tagLst>
</file>

<file path=ppt/tags/tag300.xml><?xml version="1.0" encoding="utf-8"?>
<p:tagLst xmlns:p="http://schemas.openxmlformats.org/presentationml/2006/main">
  <p:tag name="AS_UNIQUEID" val="4179"/>
</p:tagLst>
</file>

<file path=ppt/tags/tag301.xml><?xml version="1.0" encoding="utf-8"?>
<p:tagLst xmlns:p="http://schemas.openxmlformats.org/presentationml/2006/main">
  <p:tag name="AS_UNIQUEID" val="4180"/>
</p:tagLst>
</file>

<file path=ppt/tags/tag302.xml><?xml version="1.0" encoding="utf-8"?>
<p:tagLst xmlns:p="http://schemas.openxmlformats.org/presentationml/2006/main">
  <p:tag name="AS_UNIQUEID" val="4181"/>
</p:tagLst>
</file>

<file path=ppt/tags/tag303.xml><?xml version="1.0" encoding="utf-8"?>
<p:tagLst xmlns:p="http://schemas.openxmlformats.org/presentationml/2006/main">
  <p:tag name="AS_UNIQUEID" val="4182"/>
</p:tagLst>
</file>

<file path=ppt/tags/tag304.xml><?xml version="1.0" encoding="utf-8"?>
<p:tagLst xmlns:p="http://schemas.openxmlformats.org/presentationml/2006/main">
  <p:tag name="AS_UNIQUEID" val="4183"/>
</p:tagLst>
</file>

<file path=ppt/tags/tag305.xml><?xml version="1.0" encoding="utf-8"?>
<p:tagLst xmlns:p="http://schemas.openxmlformats.org/presentationml/2006/main">
  <p:tag name="AS_UNIQUEID" val="4184"/>
</p:tagLst>
</file>

<file path=ppt/tags/tag306.xml><?xml version="1.0" encoding="utf-8"?>
<p:tagLst xmlns:p="http://schemas.openxmlformats.org/presentationml/2006/main">
  <p:tag name="AS_UNIQUEID" val="4185"/>
</p:tagLst>
</file>

<file path=ppt/tags/tag307.xml><?xml version="1.0" encoding="utf-8"?>
<p:tagLst xmlns:p="http://schemas.openxmlformats.org/presentationml/2006/main">
  <p:tag name="AS_UNIQUEID" val="4186"/>
</p:tagLst>
</file>

<file path=ppt/tags/tag308.xml><?xml version="1.0" encoding="utf-8"?>
<p:tagLst xmlns:p="http://schemas.openxmlformats.org/presentationml/2006/main">
  <p:tag name="AS_UNIQUEID" val="4187"/>
</p:tagLst>
</file>

<file path=ppt/tags/tag309.xml><?xml version="1.0" encoding="utf-8"?>
<p:tagLst xmlns:p="http://schemas.openxmlformats.org/presentationml/2006/main">
  <p:tag name="AS_UNIQUEID" val="4188"/>
</p:tagLst>
</file>

<file path=ppt/tags/tag310.xml><?xml version="1.0" encoding="utf-8"?>
<p:tagLst xmlns:p="http://schemas.openxmlformats.org/presentationml/2006/main">
  <p:tag name="AS_UNIQUEID" val="4189"/>
</p:tagLst>
</file>

<file path=ppt/tags/tag311.xml><?xml version="1.0" encoding="utf-8"?>
<p:tagLst xmlns:p="http://schemas.openxmlformats.org/presentationml/2006/main">
  <p:tag name="AS_UNIQUEID" val="4190"/>
</p:tagLst>
</file>

<file path=ppt/tags/tag312.xml><?xml version="1.0" encoding="utf-8"?>
<p:tagLst xmlns:p="http://schemas.openxmlformats.org/presentationml/2006/main">
  <p:tag name="AS_UNIQUEID" val="4191"/>
</p:tagLst>
</file>

<file path=ppt/tags/tag313.xml><?xml version="1.0" encoding="utf-8"?>
<p:tagLst xmlns:p="http://schemas.openxmlformats.org/presentationml/2006/main">
  <p:tag name="AS_UNIQUEID" val="3720"/>
</p:tagLst>
</file>

<file path=ppt/tags/tag314.xml><?xml version="1.0" encoding="utf-8"?>
<p:tagLst xmlns:p="http://schemas.openxmlformats.org/presentationml/2006/main">
  <p:tag name="AS_UNIQUEID" val="3721"/>
</p:tagLst>
</file>

<file path=ppt/tags/tag315.xml><?xml version="1.0" encoding="utf-8"?>
<p:tagLst xmlns:p="http://schemas.openxmlformats.org/presentationml/2006/main">
  <p:tag name="AS_UNIQUEID" val="4192"/>
</p:tagLst>
</file>

<file path=ppt/tags/tag316.xml><?xml version="1.0" encoding="utf-8"?>
<p:tagLst xmlns:p="http://schemas.openxmlformats.org/presentationml/2006/main">
  <p:tag name="AS_UNIQUEID" val="3723"/>
</p:tagLst>
</file>

<file path=ppt/tags/tag317.xml><?xml version="1.0" encoding="utf-8"?>
<p:tagLst xmlns:p="http://schemas.openxmlformats.org/presentationml/2006/main">
  <p:tag name="AS_UNIQUEID" val="3724"/>
</p:tagLst>
</file>

<file path=ppt/tags/tag318.xml><?xml version="1.0" encoding="utf-8"?>
<p:tagLst xmlns:p="http://schemas.openxmlformats.org/presentationml/2006/main">
  <p:tag name="AS_UNIQUEID" val="3725"/>
  <p:tag name="KSO_WM_UNIT_TABLE_BEAUTIFY" val="smartTable{d612f0b9-a1c7-4a5b-b81e-722bf190d4f1}"/>
</p:tagLst>
</file>

<file path=ppt/tags/tag319.xml><?xml version="1.0" encoding="utf-8"?>
<p:tagLst xmlns:p="http://schemas.openxmlformats.org/presentationml/2006/main">
  <p:tag name="AS_UNIQUEID" val="3726"/>
</p:tagLst>
</file>

<file path=ppt/tags/tag320.xml><?xml version="1.0" encoding="utf-8"?>
<p:tagLst xmlns:p="http://schemas.openxmlformats.org/presentationml/2006/main">
  <p:tag name="AS_UNIQUEID" val="3727"/>
</p:tagLst>
</file>

<file path=ppt/tags/tag321.xml><?xml version="1.0" encoding="utf-8"?>
<p:tagLst xmlns:p="http://schemas.openxmlformats.org/presentationml/2006/main">
  <p:tag name="AS_UNIQUEID" val="3730"/>
</p:tagLst>
</file>

<file path=ppt/tags/tag322.xml><?xml version="1.0" encoding="utf-8"?>
<p:tagLst xmlns:p="http://schemas.openxmlformats.org/presentationml/2006/main">
  <p:tag name="AS_UNIQUEID" val="3731"/>
</p:tagLst>
</file>

<file path=ppt/tags/tag323.xml><?xml version="1.0" encoding="utf-8"?>
<p:tagLst xmlns:p="http://schemas.openxmlformats.org/presentationml/2006/main">
  <p:tag name="AS_UNIQUEID" val="3732"/>
</p:tagLst>
</file>

<file path=ppt/tags/tag324.xml><?xml version="1.0" encoding="utf-8"?>
<p:tagLst xmlns:p="http://schemas.openxmlformats.org/presentationml/2006/main">
  <p:tag name="AS_UNIQUEID" val="730"/>
  <p:tag name="KSO_WM_FULL_TEXT_BEAUTIFY_COPY_ID" val="15362"/>
</p:tagLst>
</file>

<file path=ppt/tags/tag325.xml><?xml version="1.0" encoding="utf-8"?>
<p:tagLst xmlns:p="http://schemas.openxmlformats.org/presentationml/2006/main">
  <p:tag name="AS_UNIQUEID" val="3034"/>
</p:tagLst>
</file>

<file path=ppt/tags/tag326.xml><?xml version="1.0" encoding="utf-8"?>
<p:tagLst xmlns:p="http://schemas.openxmlformats.org/presentationml/2006/main">
  <p:tag name="AS_UNIQUEID" val="4193"/>
</p:tagLst>
</file>

<file path=ppt/tags/tag327.xml><?xml version="1.0" encoding="utf-8"?>
<p:tagLst xmlns:p="http://schemas.openxmlformats.org/presentationml/2006/main">
  <p:tag name="AS_UNIQUEID" val="4194"/>
</p:tagLst>
</file>

<file path=ppt/tags/tag328.xml><?xml version="1.0" encoding="utf-8"?>
<p:tagLst xmlns:p="http://schemas.openxmlformats.org/presentationml/2006/main">
  <p:tag name="AS_UNIQUEID" val="4195"/>
</p:tagLst>
</file>

<file path=ppt/tags/tag329.xml><?xml version="1.0" encoding="utf-8"?>
<p:tagLst xmlns:p="http://schemas.openxmlformats.org/presentationml/2006/main">
  <p:tag name="AS_UNIQUEID" val="4196"/>
</p:tagLst>
</file>

<file path=ppt/tags/tag330.xml><?xml version="1.0" encoding="utf-8"?>
<p:tagLst xmlns:p="http://schemas.openxmlformats.org/presentationml/2006/main">
  <p:tag name="AS_UNIQUEID" val="4197"/>
</p:tagLst>
</file>

<file path=ppt/tags/tag331.xml><?xml version="1.0" encoding="utf-8"?>
<p:tagLst xmlns:p="http://schemas.openxmlformats.org/presentationml/2006/main">
  <p:tag name="AS_UNIQUEID" val="4198"/>
</p:tagLst>
</file>

<file path=ppt/tags/tag332.xml><?xml version="1.0" encoding="utf-8"?>
<p:tagLst xmlns:p="http://schemas.openxmlformats.org/presentationml/2006/main">
  <p:tag name="AS_UNIQUEID" val="4199"/>
  <p:tag name="KSO_WM_FULL_TEXT_BEAUTIFY_COPY_ID" val="10"/>
</p:tagLst>
</file>

<file path=ppt/tags/tag333.xml><?xml version="1.0" encoding="utf-8"?>
<p:tagLst xmlns:p="http://schemas.openxmlformats.org/presentationml/2006/main">
  <p:tag name="AS_UNIQUEID" val="4200"/>
</p:tagLst>
</file>

<file path=ppt/tags/tag334.xml><?xml version="1.0" encoding="utf-8"?>
<p:tagLst xmlns:p="http://schemas.openxmlformats.org/presentationml/2006/main">
  <p:tag name="AS_UNIQUEID" val="4201"/>
  <p:tag name="KSO_WM_FULL_TEXT_BEAUTIFY_COPY_ID" val="1051932"/>
</p:tagLst>
</file>

<file path=ppt/tags/tag335.xml><?xml version="1.0" encoding="utf-8"?>
<p:tagLst xmlns:p="http://schemas.openxmlformats.org/presentationml/2006/main">
  <p:tag name="AS_UNIQUEID" val="4202"/>
</p:tagLst>
</file>

<file path=ppt/tags/tag336.xml><?xml version="1.0" encoding="utf-8"?>
<p:tagLst xmlns:p="http://schemas.openxmlformats.org/presentationml/2006/main">
  <p:tag name="AS_UNIQUEID" val="4203"/>
</p:tagLst>
</file>

<file path=ppt/tags/tag337.xml><?xml version="1.0" encoding="utf-8"?>
<p:tagLst xmlns:p="http://schemas.openxmlformats.org/presentationml/2006/main">
  <p:tag name="AS_UNIQUEID" val="4204"/>
</p:tagLst>
</file>

<file path=ppt/tags/tag338.xml><?xml version="1.0" encoding="utf-8"?>
<p:tagLst xmlns:p="http://schemas.openxmlformats.org/presentationml/2006/main">
  <p:tag name="KSO_WM_BEAUTIFY_FLAG" val="#wm#"/>
  <p:tag name="KSO_WM_SLIDE_ID" val="custom20200994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0994"/>
  <p:tag name="KSO_WM_TEMPLATE_MASTER_TYPE" val="1"/>
  <p:tag name="KSO_WM_TEMPLATE_SUBCATEGORY" val="0"/>
</p:tagLst>
</file>

<file path=ppt/tags/tag339.xml><?xml version="1.0" encoding="utf-8"?>
<p:tagLst xmlns:p="http://schemas.openxmlformats.org/presentationml/2006/main">
  <p:tag name="AS_UNIQUEID" val="4205"/>
</p:tagLst>
</file>

<file path=ppt/tags/tag340.xml><?xml version="1.0" encoding="utf-8"?>
<p:tagLst xmlns:p="http://schemas.openxmlformats.org/presentationml/2006/main">
  <p:tag name="AS_UNIQUEID" val="4206"/>
</p:tagLst>
</file>

<file path=ppt/tags/tag341.xml><?xml version="1.0" encoding="utf-8"?>
<p:tagLst xmlns:p="http://schemas.openxmlformats.org/presentationml/2006/main">
  <p:tag name="AS_UNIQUEID" val="4207"/>
</p:tagLst>
</file>

<file path=ppt/tags/tag342.xml><?xml version="1.0" encoding="utf-8"?>
<p:tagLst xmlns:p="http://schemas.openxmlformats.org/presentationml/2006/main">
  <p:tag name="AS_UNIQUEID" val="4208"/>
</p:tagLst>
</file>

<file path=ppt/tags/tag343.xml><?xml version="1.0" encoding="utf-8"?>
<p:tagLst xmlns:p="http://schemas.openxmlformats.org/presentationml/2006/main">
  <p:tag name="AS_UNIQUEID" val="4209"/>
</p:tagLst>
</file>

<file path=ppt/tags/tag344.xml><?xml version="1.0" encoding="utf-8"?>
<p:tagLst xmlns:p="http://schemas.openxmlformats.org/presentationml/2006/main">
  <p:tag name="AS_UNIQUEID" val="4210"/>
</p:tagLst>
</file>

<file path=ppt/tags/tag345.xml><?xml version="1.0" encoding="utf-8"?>
<p:tagLst xmlns:p="http://schemas.openxmlformats.org/presentationml/2006/main">
  <p:tag name="AS_UNIQUEID" val="4211"/>
</p:tagLst>
</file>

<file path=ppt/tags/tag346.xml><?xml version="1.0" encoding="utf-8"?>
<p:tagLst xmlns:p="http://schemas.openxmlformats.org/presentationml/2006/main">
  <p:tag name="AS_UNIQUEID" val="4212"/>
</p:tagLst>
</file>

<file path=ppt/tags/tag347.xml><?xml version="1.0" encoding="utf-8"?>
<p:tagLst xmlns:p="http://schemas.openxmlformats.org/presentationml/2006/main">
  <p:tag name="AS_UNIQUEID" val="4213"/>
</p:tagLst>
</file>

<file path=ppt/tags/tag348.xml><?xml version="1.0" encoding="utf-8"?>
<p:tagLst xmlns:p="http://schemas.openxmlformats.org/presentationml/2006/main">
  <p:tag name="AS_UNIQUEID" val="4214"/>
</p:tagLst>
</file>

<file path=ppt/tags/tag349.xml><?xml version="1.0" encoding="utf-8"?>
<p:tagLst xmlns:p="http://schemas.openxmlformats.org/presentationml/2006/main">
  <p:tag name="AS_UNIQUEID" val="4215"/>
</p:tagLst>
</file>

<file path=ppt/tags/tag350.xml><?xml version="1.0" encoding="utf-8"?>
<p:tagLst xmlns:p="http://schemas.openxmlformats.org/presentationml/2006/main">
  <p:tag name="AS_UNIQUEID" val="4216"/>
</p:tagLst>
</file>

<file path=ppt/tags/tag351.xml><?xml version="1.0" encoding="utf-8"?>
<p:tagLst xmlns:p="http://schemas.openxmlformats.org/presentationml/2006/main">
  <p:tag name="AS_UNIQUEID" val="3734"/>
</p:tagLst>
</file>

<file path=ppt/tags/tag352.xml><?xml version="1.0" encoding="utf-8"?>
<p:tagLst xmlns:p="http://schemas.openxmlformats.org/presentationml/2006/main">
  <p:tag name="AS_UNIQUEID" val="3735"/>
</p:tagLst>
</file>

<file path=ppt/tags/tag353.xml><?xml version="1.0" encoding="utf-8"?>
<p:tagLst xmlns:p="http://schemas.openxmlformats.org/presentationml/2006/main">
  <p:tag name="AS_UNIQUEID" val="4217"/>
</p:tagLst>
</file>

<file path=ppt/tags/tag354.xml><?xml version="1.0" encoding="utf-8"?>
<p:tagLst xmlns:p="http://schemas.openxmlformats.org/presentationml/2006/main">
  <p:tag name="AS_UNIQUEID" val="3738"/>
</p:tagLst>
</file>

<file path=ppt/tags/tag355.xml><?xml version="1.0" encoding="utf-8"?>
<p:tagLst xmlns:p="http://schemas.openxmlformats.org/presentationml/2006/main">
  <p:tag name="AS_UNIQUEID" val="3739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0"/>
  <p:tag name="KSO_WM_UNIT_COMPATIBLE" val="0"/>
  <p:tag name="KSO_WM_UNIT_HIGHLIGHT" val="0"/>
  <p:tag name="KSO_WM_UNIT_ID" val="diagram191_4*m_h_a*1_3_1"/>
  <p:tag name="KSO_WM_UNIT_INDEX" val="1_3_1"/>
  <p:tag name="KSO_WM_UNIT_LAYERLEVEL" val="1_1_1"/>
  <p:tag name="KSO_WM_UNIT_PRESET_TEXT" val="EIUSMOD"/>
  <p:tag name="KSO_WM_UNIT_TEXT_FILL_FORE_SCHEMECOLOR_INDEX" val="7"/>
  <p:tag name="KSO_WM_UNIT_TEXT_FILL_TYPE" val="1"/>
  <p:tag name="KSO_WM_UNIT_TYPE" val="m_h_a"/>
  <p:tag name="KSO_WM_UNIT_VALUE" val="9"/>
</p:tagLst>
</file>

<file path=ppt/tags/tag356.xml><?xml version="1.0" encoding="utf-8"?>
<p:tagLst xmlns:p="http://schemas.openxmlformats.org/presentationml/2006/main">
  <p:tag name="AS_UNIQUEID" val="3740"/>
</p:tagLst>
</file>

<file path=ppt/tags/tag357.xml><?xml version="1.0" encoding="utf-8"?>
<p:tagLst xmlns:p="http://schemas.openxmlformats.org/presentationml/2006/main">
  <p:tag name="AS_UNIQUEID" val="3741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1"/>
  <p:tag name="KSO_WM_UNIT_FILL_FORE_SCHEMECOLOR_INDEX" val="7"/>
  <p:tag name="KSO_WM_UNIT_FILL_TYPE" val="1"/>
  <p:tag name="KSO_WM_UNIT_ID" val="diagram191_4*m_i*1_3"/>
  <p:tag name="KSO_WM_UNIT_INDEX" val="1_3"/>
  <p:tag name="KSO_WM_UNIT_LAYERLEVEL" val="1_1"/>
  <p:tag name="KSO_WM_UNIT_TEXT_FILL_FORE_SCHEMECOLOR_INDEX" val="2"/>
  <p:tag name="KSO_WM_UNIT_TEXT_FILL_TYPE" val="1"/>
  <p:tag name="KSO_WM_UNIT_TYPE" val="m_i"/>
</p:tagLst>
</file>

<file path=ppt/tags/tag358.xml><?xml version="1.0" encoding="utf-8"?>
<p:tagLst xmlns:p="http://schemas.openxmlformats.org/presentationml/2006/main">
  <p:tag name="AS_UNIQUEID" val="3742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1"/>
  <p:tag name="KSO_WM_UNIT_FILL_FORE_SCHEMECOLOR_INDEX" val="7"/>
  <p:tag name="KSO_WM_UNIT_FILL_TYPE" val="1"/>
  <p:tag name="KSO_WM_UNIT_ID" val="diagram191_4*m_i*1_4"/>
  <p:tag name="KSO_WM_UNIT_INDEX" val="1_4"/>
  <p:tag name="KSO_WM_UNIT_LAYERLEVEL" val="1_1"/>
  <p:tag name="KSO_WM_UNIT_TEXT_FILL_FORE_SCHEMECOLOR_INDEX" val="2"/>
  <p:tag name="KSO_WM_UNIT_TEXT_FILL_TYPE" val="1"/>
  <p:tag name="KSO_WM_UNIT_TYPE" val="m_i"/>
</p:tagLst>
</file>

<file path=ppt/tags/tag359.xml><?xml version="1.0" encoding="utf-8"?>
<p:tagLst xmlns:p="http://schemas.openxmlformats.org/presentationml/2006/main">
  <p:tag name="AS_UNIQUEID" val="3743"/>
  <p:tag name="KSO_WM_DIAGRAM_GROUP_CODE" val="m1-1"/>
  <p:tag name="KSO_WM_TAG_VERSION" val="1.0"/>
  <p:tag name="KSO_WM_TEMPLATE_CATEGORY" val="diagram"/>
  <p:tag name="KSO_WM_TEMPLATE_INDEX" val="191"/>
  <p:tag name="KSO_WM_UNIT_CLEAR" val="0"/>
  <p:tag name="KSO_WM_UNIT_COMPATIBLE" val="0"/>
  <p:tag name="KSO_WM_UNIT_HIGHLIGHT" val="0"/>
  <p:tag name="KSO_WM_UNIT_ID" val="diagram191_4*m_h_f*1_3_1"/>
  <p:tag name="KSO_WM_UNIT_LAYERLEVEL" val="1_1_1"/>
  <p:tag name="KSO_WM_UNIT_PRESET_TEXT" val="Lorem ipsum dolor sit amet, consectetur adipisicing elit"/>
  <p:tag name="KSO_WM_UNIT_TEXT_FILL_FORE_SCHEMECOLOR_INDEX" val="13"/>
  <p:tag name="KSO_WM_UNIT_TEXT_FILL_TYPE" val="1"/>
  <p:tag name="KSO_WM_UNIT_VALUE" val="44"/>
</p:tagLst>
</file>

<file path=ppt/tags/tag360.xml><?xml version="1.0" encoding="utf-8"?>
<p:tagLst xmlns:p="http://schemas.openxmlformats.org/presentationml/2006/main">
  <p:tag name="AS_UNIQUEID" val="3744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0"/>
  <p:tag name="KSO_WM_UNIT_COMPATIBLE" val="0"/>
  <p:tag name="KSO_WM_UNIT_HIGHLIGHT" val="0"/>
  <p:tag name="KSO_WM_UNIT_ID" val="diagram191_4*m_h_a*1_2_1"/>
  <p:tag name="KSO_WM_UNIT_INDEX" val="1_2_1"/>
  <p:tag name="KSO_WM_UNIT_LAYERLEVEL" val="1_1_1"/>
  <p:tag name="KSO_WM_UNIT_PRESET_TEXT" val="EIUSMOD"/>
  <p:tag name="KSO_WM_UNIT_TEXT_FILL_FORE_SCHEMECOLOR_INDEX" val="6"/>
  <p:tag name="KSO_WM_UNIT_TEXT_FILL_TYPE" val="1"/>
  <p:tag name="KSO_WM_UNIT_TYPE" val="m_h_a"/>
  <p:tag name="KSO_WM_UNIT_VALUE" val="9"/>
</p:tagLst>
</file>

<file path=ppt/tags/tag361.xml><?xml version="1.0" encoding="utf-8"?>
<p:tagLst xmlns:p="http://schemas.openxmlformats.org/presentationml/2006/main">
  <p:tag name="AS_UNIQUEID" val="3745"/>
</p:tagLst>
</file>

<file path=ppt/tags/tag362.xml><?xml version="1.0" encoding="utf-8"?>
<p:tagLst xmlns:p="http://schemas.openxmlformats.org/presentationml/2006/main">
  <p:tag name="AS_UNIQUEID" val="3746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1"/>
  <p:tag name="KSO_WM_UNIT_FILL_FORE_SCHEMECOLOR_INDEX" val="6"/>
  <p:tag name="KSO_WM_UNIT_FILL_TYPE" val="1"/>
  <p:tag name="KSO_WM_UNIT_ID" val="diagram191_4*m_i*1_7"/>
  <p:tag name="KSO_WM_UNIT_INDEX" val="1_7"/>
  <p:tag name="KSO_WM_UNIT_LAYERLEVEL" val="1_1"/>
  <p:tag name="KSO_WM_UNIT_TEXT_FILL_FORE_SCHEMECOLOR_INDEX" val="2"/>
  <p:tag name="KSO_WM_UNIT_TEXT_FILL_TYPE" val="1"/>
  <p:tag name="KSO_WM_UNIT_TYPE" val="m_i"/>
</p:tagLst>
</file>

<file path=ppt/tags/tag363.xml><?xml version="1.0" encoding="utf-8"?>
<p:tagLst xmlns:p="http://schemas.openxmlformats.org/presentationml/2006/main">
  <p:tag name="AS_UNIQUEID" val="3747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1"/>
  <p:tag name="KSO_WM_UNIT_FILL_FORE_SCHEMECOLOR_INDEX" val="6"/>
  <p:tag name="KSO_WM_UNIT_FILL_TYPE" val="1"/>
  <p:tag name="KSO_WM_UNIT_ID" val="diagram191_4*m_i*1_8"/>
  <p:tag name="KSO_WM_UNIT_INDEX" val="1_8"/>
  <p:tag name="KSO_WM_UNIT_LAYERLEVEL" val="1_1"/>
  <p:tag name="KSO_WM_UNIT_TEXT_FILL_FORE_SCHEMECOLOR_INDEX" val="2"/>
  <p:tag name="KSO_WM_UNIT_TEXT_FILL_TYPE" val="1"/>
  <p:tag name="KSO_WM_UNIT_TYPE" val="m_i"/>
</p:tagLst>
</file>

<file path=ppt/tags/tag364.xml><?xml version="1.0" encoding="utf-8"?>
<p:tagLst xmlns:p="http://schemas.openxmlformats.org/presentationml/2006/main">
  <p:tag name="AS_UNIQUEID" val="3748"/>
  <p:tag name="KSO_WM_DIAGRAM_GROUP_CODE" val="m1-1"/>
  <p:tag name="KSO_WM_TAG_VERSION" val="1.0"/>
  <p:tag name="KSO_WM_TEMPLATE_CATEGORY" val="diagram"/>
  <p:tag name="KSO_WM_TEMPLATE_INDEX" val="191"/>
  <p:tag name="KSO_WM_UNIT_CLEAR" val="0"/>
  <p:tag name="KSO_WM_UNIT_COMPATIBLE" val="0"/>
  <p:tag name="KSO_WM_UNIT_HIGHLIGHT" val="0"/>
  <p:tag name="KSO_WM_UNIT_ID" val="diagram191_4*m_h_f*1_2_1"/>
  <p:tag name="KSO_WM_UNIT_LAYERLEVEL" val="1_1_1"/>
  <p:tag name="KSO_WM_UNIT_PRESET_TEXT" val="Lorem ipsum dolor sit amet, consectetur adipisicing elit"/>
  <p:tag name="KSO_WM_UNIT_TEXT_FILL_FORE_SCHEMECOLOR_INDEX" val="13"/>
  <p:tag name="KSO_WM_UNIT_TEXT_FILL_TYPE" val="1"/>
  <p:tag name="KSO_WM_UNIT_VALUE" val="44"/>
</p:tagLst>
</file>

<file path=ppt/tags/tag365.xml><?xml version="1.0" encoding="utf-8"?>
<p:tagLst xmlns:p="http://schemas.openxmlformats.org/presentationml/2006/main">
  <p:tag name="AS_UNIQUEID" val="3749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0"/>
  <p:tag name="KSO_WM_UNIT_COMPATIBLE" val="0"/>
  <p:tag name="KSO_WM_UNIT_HIGHLIGHT" val="0"/>
  <p:tag name="KSO_WM_UNIT_ID" val="diagram191_4*m_h_a*1_1_1"/>
  <p:tag name="KSO_WM_UNIT_INDEX" val="1_1_1"/>
  <p:tag name="KSO_WM_UNIT_LAYERLEVEL" val="1_1_1"/>
  <p:tag name="KSO_WM_UNIT_PRESET_TEXT" val="EIUSMOD"/>
  <p:tag name="KSO_WM_UNIT_TEXT_FILL_FORE_SCHEMECOLOR_INDEX" val="5"/>
  <p:tag name="KSO_WM_UNIT_TEXT_FILL_TYPE" val="1"/>
  <p:tag name="KSO_WM_UNIT_TYPE" val="m_h_a"/>
  <p:tag name="KSO_WM_UNIT_VALUE" val="9"/>
</p:tagLst>
</file>

<file path=ppt/tags/tag366.xml><?xml version="1.0" encoding="utf-8"?>
<p:tagLst xmlns:p="http://schemas.openxmlformats.org/presentationml/2006/main">
  <p:tag name="AS_UNIQUEID" val="3750"/>
</p:tagLst>
</file>

<file path=ppt/tags/tag367.xml><?xml version="1.0" encoding="utf-8"?>
<p:tagLst xmlns:p="http://schemas.openxmlformats.org/presentationml/2006/main">
  <p:tag name="AS_UNIQUEID" val="3751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1"/>
  <p:tag name="KSO_WM_UNIT_FILL_FORE_SCHEMECOLOR_INDEX" val="5"/>
  <p:tag name="KSO_WM_UNIT_FILL_TYPE" val="1"/>
  <p:tag name="KSO_WM_UNIT_ID" val="diagram191_4*m_i*1_11"/>
  <p:tag name="KSO_WM_UNIT_INDEX" val="1_11"/>
  <p:tag name="KSO_WM_UNIT_LAYERLEVEL" val="1_1"/>
  <p:tag name="KSO_WM_UNIT_TEXT_FILL_FORE_SCHEMECOLOR_INDEX" val="2"/>
  <p:tag name="KSO_WM_UNIT_TEXT_FILL_TYPE" val="1"/>
  <p:tag name="KSO_WM_UNIT_TYPE" val="m_i"/>
</p:tagLst>
</file>

<file path=ppt/tags/tag368.xml><?xml version="1.0" encoding="utf-8"?>
<p:tagLst xmlns:p="http://schemas.openxmlformats.org/presentationml/2006/main">
  <p:tag name="AS_UNIQUEID" val="3752"/>
  <p:tag name="KSO_WM_BEAUTIFY_FLAG" val="#wm#"/>
  <p:tag name="KSO_WM_DIAGRAM_GROUP_CODE" val="m1-1"/>
  <p:tag name="KSO_WM_TAG_VERSION" val="1.0"/>
  <p:tag name="KSO_WM_TEMPLATE_CATEGORY" val="diagram"/>
  <p:tag name="KSO_WM_TEMPLATE_INDEX" val="191"/>
  <p:tag name="KSO_WM_UNIT_CLEAR" val="1"/>
  <p:tag name="KSO_WM_UNIT_FILL_FORE_SCHEMECOLOR_INDEX" val="5"/>
  <p:tag name="KSO_WM_UNIT_FILL_TYPE" val="1"/>
  <p:tag name="KSO_WM_UNIT_ID" val="diagram191_4*m_i*1_12"/>
  <p:tag name="KSO_WM_UNIT_INDEX" val="1_12"/>
  <p:tag name="KSO_WM_UNIT_LAYERLEVEL" val="1_1"/>
  <p:tag name="KSO_WM_UNIT_TEXT_FILL_FORE_SCHEMECOLOR_INDEX" val="2"/>
  <p:tag name="KSO_WM_UNIT_TEXT_FILL_TYPE" val="1"/>
  <p:tag name="KSO_WM_UNIT_TYPE" val="m_i"/>
</p:tagLst>
</file>

<file path=ppt/tags/tag369.xml><?xml version="1.0" encoding="utf-8"?>
<p:tagLst xmlns:p="http://schemas.openxmlformats.org/presentationml/2006/main">
  <p:tag name="AS_UNIQUEID" val="3753"/>
  <p:tag name="KSO_WM_DIAGRAM_GROUP_CODE" val="m1-1"/>
  <p:tag name="KSO_WM_TAG_VERSION" val="1.0"/>
  <p:tag name="KSO_WM_TEMPLATE_CATEGORY" val="diagram"/>
  <p:tag name="KSO_WM_TEMPLATE_INDEX" val="191"/>
  <p:tag name="KSO_WM_UNIT_CLEAR" val="0"/>
  <p:tag name="KSO_WM_UNIT_COMPATIBLE" val="0"/>
  <p:tag name="KSO_WM_UNIT_HIGHLIGHT" val="0"/>
  <p:tag name="KSO_WM_UNIT_ID" val="diagram191_4*m_h_f*1_1_1"/>
  <p:tag name="KSO_WM_UNIT_LAYERLEVEL" val="1_1_1"/>
  <p:tag name="KSO_WM_UNIT_PRESET_TEXT" val="Lorem ipsum dolor sit amet, consectetur adipisicing elit"/>
  <p:tag name="KSO_WM_UNIT_TEXT_FILL_FORE_SCHEMECOLOR_INDEX" val="13"/>
  <p:tag name="KSO_WM_UNIT_TEXT_FILL_TYPE" val="1"/>
  <p:tag name="KSO_WM_UNIT_VALUE" val="44"/>
</p:tagLst>
</file>

<file path=ppt/tags/tag370.xml><?xml version="1.0" encoding="utf-8"?>
<p:tagLst xmlns:p="http://schemas.openxmlformats.org/presentationml/2006/main">
  <p:tag name="AS_UNIQUEID" val="3754"/>
</p:tagLst>
</file>

<file path=ppt/tags/tag371.xml><?xml version="1.0" encoding="utf-8"?>
<p:tagLst xmlns:p="http://schemas.openxmlformats.org/presentationml/2006/main">
  <p:tag name="AS_UNIQUEID" val="3755"/>
</p:tagLst>
</file>

<file path=ppt/tags/tag372.xml><?xml version="1.0" encoding="utf-8"?>
<p:tagLst xmlns:p="http://schemas.openxmlformats.org/presentationml/2006/main">
  <p:tag name="AS_UNIQUEID" val="3756"/>
</p:tagLst>
</file>

<file path=ppt/tags/tag373.xml><?xml version="1.0" encoding="utf-8"?>
<p:tagLst xmlns:p="http://schemas.openxmlformats.org/presentationml/2006/main">
  <p:tag name="AS_UNIQUEID" val="3757"/>
</p:tagLst>
</file>

<file path=ppt/tags/tag374.xml><?xml version="1.0" encoding="utf-8"?>
<p:tagLst xmlns:p="http://schemas.openxmlformats.org/presentationml/2006/main">
  <p:tag name="AS_UNIQUEID" val="4218"/>
  <p:tag name="KSO_WM_BEAUTIFY_FLAG" val=""/>
  <p:tag name="KSO_WM_FULL_TEXT_BEAUTIFY_COPY_ID" val="10"/>
</p:tagLst>
</file>

<file path=ppt/tags/tag375.xml><?xml version="1.0" encoding="utf-8"?>
<p:tagLst xmlns:p="http://schemas.openxmlformats.org/presentationml/2006/main">
  <p:tag name="AS_UNIQUEID" val="4219"/>
</p:tagLst>
</file>

<file path=ppt/tags/tag376.xml><?xml version="1.0" encoding="utf-8"?>
<p:tagLst xmlns:p="http://schemas.openxmlformats.org/presentationml/2006/main">
  <p:tag name="AS_UNIQUEID" val="4220"/>
</p:tagLst>
</file>

<file path=ppt/tags/tag377.xml><?xml version="1.0" encoding="utf-8"?>
<p:tagLst xmlns:p="http://schemas.openxmlformats.org/presentationml/2006/main">
  <p:tag name="AS_UNIQUEID" val="4221"/>
</p:tagLst>
</file>

<file path=ppt/tags/tag378.xml><?xml version="1.0" encoding="utf-8"?>
<p:tagLst xmlns:p="http://schemas.openxmlformats.org/presentationml/2006/main">
  <p:tag name="AS_UNIQUEID" val="4222"/>
</p:tagLst>
</file>

<file path=ppt/tags/tag379.xml><?xml version="1.0" encoding="utf-8"?>
<p:tagLst xmlns:p="http://schemas.openxmlformats.org/presentationml/2006/main">
  <p:tag name="AS_UNIQUEID" val="4223"/>
</p:tagLst>
</file>

<file path=ppt/tags/tag380.xml><?xml version="1.0" encoding="utf-8"?>
<p:tagLst xmlns:p="http://schemas.openxmlformats.org/presentationml/2006/main">
  <p:tag name="AS_UNIQUEID" val="4224"/>
  <p:tag name="KSO_WM_FULL_TEXT_BEAUTIFY_COPY_ID" val="10"/>
</p:tagLst>
</file>

<file path=ppt/tags/tag381.xml><?xml version="1.0" encoding="utf-8"?>
<p:tagLst xmlns:p="http://schemas.openxmlformats.org/presentationml/2006/main">
  <p:tag name="AS_UNIQUEID" val="4225"/>
</p:tagLst>
</file>

<file path=ppt/tags/tag382.xml><?xml version="1.0" encoding="utf-8"?>
<p:tagLst xmlns:p="http://schemas.openxmlformats.org/presentationml/2006/main">
  <p:tag name="AS_UNIQUEID" val="4226"/>
  <p:tag name="KSO_WM_FULL_TEXT_BEAUTIFY_COPY_ID" val="10"/>
</p:tagLst>
</file>

<file path=ppt/tags/tag383.xml><?xml version="1.0" encoding="utf-8"?>
<p:tagLst xmlns:p="http://schemas.openxmlformats.org/presentationml/2006/main">
  <p:tag name="AS_UNIQUEID" val="4227"/>
</p:tagLst>
</file>

<file path=ppt/tags/tag384.xml><?xml version="1.0" encoding="utf-8"?>
<p:tagLst xmlns:p="http://schemas.openxmlformats.org/presentationml/2006/main">
  <p:tag name="AS_UNIQUEID" val="4228"/>
</p:tagLst>
</file>

<file path=ppt/tags/tag385.xml><?xml version="1.0" encoding="utf-8"?>
<p:tagLst xmlns:p="http://schemas.openxmlformats.org/presentationml/2006/main">
  <p:tag name="AS_UNIQUEID" val="4229"/>
</p:tagLst>
</file>

<file path=ppt/tags/tag386.xml><?xml version="1.0" encoding="utf-8"?>
<p:tagLst xmlns:p="http://schemas.openxmlformats.org/presentationml/2006/main">
  <p:tag name="AS_UNIQUEID" val="4230"/>
</p:tagLst>
</file>

<file path=ppt/tags/tag387.xml><?xml version="1.0" encoding="utf-8"?>
<p:tagLst xmlns:p="http://schemas.openxmlformats.org/presentationml/2006/main">
  <p:tag name="AS_UNIQUEID" val="4231"/>
</p:tagLst>
</file>

<file path=ppt/tags/tag388.xml><?xml version="1.0" encoding="utf-8"?>
<p:tagLst xmlns:p="http://schemas.openxmlformats.org/presentationml/2006/main">
  <p:tag name="AS_UNIQUEID" val="4232"/>
</p:tagLst>
</file>

<file path=ppt/tags/tag389.xml><?xml version="1.0" encoding="utf-8"?>
<p:tagLst xmlns:p="http://schemas.openxmlformats.org/presentationml/2006/main">
  <p:tag name="KSO_WM_BEAUTIFY_FLAG" val="#wm#"/>
  <p:tag name="KSO_WM_SLIDE_ID" val="custom20200994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0994"/>
  <p:tag name="KSO_WM_TEMPLATE_MASTER_TYPE" val="1"/>
  <p:tag name="KSO_WM_TEMPLATE_SUBCATEGORY" val="0"/>
</p:tagLst>
</file>

<file path=ppt/tags/tag390.xml><?xml version="1.0" encoding="utf-8"?>
<p:tagLst xmlns:p="http://schemas.openxmlformats.org/presentationml/2006/main">
  <p:tag name="AS_UNIQUEID" val="4233"/>
</p:tagLst>
</file>

<file path=ppt/tags/tag391.xml><?xml version="1.0" encoding="utf-8"?>
<p:tagLst xmlns:p="http://schemas.openxmlformats.org/presentationml/2006/main">
  <p:tag name="AS_UNIQUEID" val="3768"/>
</p:tagLst>
</file>

<file path=ppt/tags/tag392.xml><?xml version="1.0" encoding="utf-8"?>
<p:tagLst xmlns:p="http://schemas.openxmlformats.org/presentationml/2006/main">
  <p:tag name="AS_UNIQUEID" val="3769"/>
</p:tagLst>
</file>

<file path=ppt/tags/tag393.xml><?xml version="1.0" encoding="utf-8"?>
<p:tagLst xmlns:p="http://schemas.openxmlformats.org/presentationml/2006/main">
  <p:tag name="AS_UNIQUEID" val="4234"/>
</p:tagLst>
</file>

<file path=ppt/tags/tag394.xml><?xml version="1.0" encoding="utf-8"?>
<p:tagLst xmlns:p="http://schemas.openxmlformats.org/presentationml/2006/main">
  <p:tag name="AS_UNIQUEID" val="3772"/>
</p:tagLst>
</file>

<file path=ppt/tags/tag395.xml><?xml version="1.0" encoding="utf-8"?>
<p:tagLst xmlns:p="http://schemas.openxmlformats.org/presentationml/2006/main">
  <p:tag name="AS_UNIQUEID" val="3777"/>
</p:tagLst>
</file>

<file path=ppt/tags/tag396.xml><?xml version="1.0" encoding="utf-8"?>
<p:tagLst xmlns:p="http://schemas.openxmlformats.org/presentationml/2006/main">
  <p:tag name="AS_UNIQUEID" val="3778"/>
</p:tagLst>
</file>

<file path=ppt/tags/tag397.xml><?xml version="1.0" encoding="utf-8"?>
<p:tagLst xmlns:p="http://schemas.openxmlformats.org/presentationml/2006/main">
  <p:tag name="AS_UNIQUEID" val="3779"/>
</p:tagLst>
</file>

<file path=ppt/tags/tag398.xml><?xml version="1.0" encoding="utf-8"?>
<p:tagLst xmlns:p="http://schemas.openxmlformats.org/presentationml/2006/main">
  <p:tag name="AS_UNIQUEID" val="3780"/>
</p:tagLst>
</file>

<file path=ppt/tags/tag399.xml><?xml version="1.0" encoding="utf-8"?>
<p:tagLst xmlns:p="http://schemas.openxmlformats.org/presentationml/2006/main">
  <p:tag name="AS_UNIQUEID" val="3781"/>
</p:tagLst>
</file>

<file path=ppt/tags/tag400.xml><?xml version="1.0" encoding="utf-8"?>
<p:tagLst xmlns:p="http://schemas.openxmlformats.org/presentationml/2006/main">
  <p:tag name="AS_UNIQUEID" val="4235"/>
</p:tagLst>
</file>

<file path=ppt/tags/tag401.xml><?xml version="1.0" encoding="utf-8"?>
<p:tagLst xmlns:p="http://schemas.openxmlformats.org/presentationml/2006/main">
  <p:tag name="AS_UNIQUEID" val="4236"/>
</p:tagLst>
</file>

<file path=ppt/tags/tag402.xml><?xml version="1.0" encoding="utf-8"?>
<p:tagLst xmlns:p="http://schemas.openxmlformats.org/presentationml/2006/main">
  <p:tag name="AS_UNIQUEID" val="4237"/>
</p:tagLst>
</file>

<file path=ppt/tags/tag403.xml><?xml version="1.0" encoding="utf-8"?>
<p:tagLst xmlns:p="http://schemas.openxmlformats.org/presentationml/2006/main">
  <p:tag name="AS_UNIQUEID" val="4238"/>
</p:tagLst>
</file>

<file path=ppt/tags/tag404.xml><?xml version="1.0" encoding="utf-8"?>
<p:tagLst xmlns:p="http://schemas.openxmlformats.org/presentationml/2006/main">
  <p:tag name="AS_UNIQUEID" val="4239"/>
</p:tagLst>
</file>

<file path=ppt/tags/tag405.xml><?xml version="1.0" encoding="utf-8"?>
<p:tagLst xmlns:p="http://schemas.openxmlformats.org/presentationml/2006/main">
  <p:tag name="AS_UNIQUEID" val="4240"/>
</p:tagLst>
</file>

<file path=ppt/tags/tag406.xml><?xml version="1.0" encoding="utf-8"?>
<p:tagLst xmlns:p="http://schemas.openxmlformats.org/presentationml/2006/main">
  <p:tag name="AS_UNIQUEID" val="4241"/>
</p:tagLst>
</file>

<file path=ppt/tags/tag407.xml><?xml version="1.0" encoding="utf-8"?>
<p:tagLst xmlns:p="http://schemas.openxmlformats.org/presentationml/2006/main">
  <p:tag name="AS_UNIQUEID" val="4242"/>
</p:tagLst>
</file>

<file path=ppt/tags/tag408.xml><?xml version="1.0" encoding="utf-8"?>
<p:tagLst xmlns:p="http://schemas.openxmlformats.org/presentationml/2006/main">
  <p:tag name="AS_UNIQUEID" val="4243"/>
</p:tagLst>
</file>

<file path=ppt/tags/tag409.xml><?xml version="1.0" encoding="utf-8"?>
<p:tagLst xmlns:p="http://schemas.openxmlformats.org/presentationml/2006/main">
  <p:tag name="AS_UNIQUEID" val="4244"/>
</p:tagLst>
</file>

<file path=ppt/tags/tag410.xml><?xml version="1.0" encoding="utf-8"?>
<p:tagLst xmlns:p="http://schemas.openxmlformats.org/presentationml/2006/main">
  <p:tag name="AS_UNIQUEID" val="4245"/>
</p:tagLst>
</file>

<file path=ppt/tags/tag411.xml><?xml version="1.0" encoding="utf-8"?>
<p:tagLst xmlns:p="http://schemas.openxmlformats.org/presentationml/2006/main">
  <p:tag name="AS_UNIQUEID" val="4246"/>
</p:tagLst>
</file>

<file path=ppt/tags/tag412.xml><?xml version="1.0" encoding="utf-8"?>
<p:tagLst xmlns:p="http://schemas.openxmlformats.org/presentationml/2006/main">
  <p:tag name="AS_UNIQUEID" val="4247"/>
</p:tagLst>
</file>

<file path=ppt/tags/tag413.xml><?xml version="1.0" encoding="utf-8"?>
<p:tagLst xmlns:p="http://schemas.openxmlformats.org/presentationml/2006/main">
  <p:tag name="AS_UNIQUEID" val="4248"/>
</p:tagLst>
</file>

<file path=ppt/tags/tag414.xml><?xml version="1.0" encoding="utf-8"?>
<p:tagLst xmlns:p="http://schemas.openxmlformats.org/presentationml/2006/main">
  <p:tag name="AS_UNIQUEID" val="4249"/>
</p:tagLst>
</file>

<file path=ppt/tags/tag415.xml><?xml version="1.0" encoding="utf-8"?>
<p:tagLst xmlns:p="http://schemas.openxmlformats.org/presentationml/2006/main">
  <p:tag name="AS_UNIQUEID" val="4250"/>
</p:tagLst>
</file>

<file path=ppt/tags/tag416.xml><?xml version="1.0" encoding="utf-8"?>
<p:tagLst xmlns:p="http://schemas.openxmlformats.org/presentationml/2006/main">
  <p:tag name="AS_UNIQUEID" val="4251"/>
</p:tagLst>
</file>

<file path=ppt/tags/tag417.xml><?xml version="1.0" encoding="utf-8"?>
<p:tagLst xmlns:p="http://schemas.openxmlformats.org/presentationml/2006/main">
  <p:tag name="AS_UNIQUEID" val="4252"/>
</p:tagLst>
</file>

<file path=ppt/tags/tag418.xml><?xml version="1.0" encoding="utf-8"?>
<p:tagLst xmlns:p="http://schemas.openxmlformats.org/presentationml/2006/main">
  <p:tag name="AS_UNIQUEID" val="4253"/>
</p:tagLst>
</file>

<file path=ppt/tags/tag419.xml><?xml version="1.0" encoding="utf-8"?>
<p:tagLst xmlns:p="http://schemas.openxmlformats.org/presentationml/2006/main">
  <p:tag name="AS_UNIQUEID" val="4254"/>
</p:tagLst>
</file>

<file path=ppt/tags/tag420.xml><?xml version="1.0" encoding="utf-8"?>
<p:tagLst xmlns:p="http://schemas.openxmlformats.org/presentationml/2006/main">
  <p:tag name="AS_UNIQUEID" val="4255"/>
</p:tagLst>
</file>

<file path=ppt/tags/tag421.xml><?xml version="1.0" encoding="utf-8"?>
<p:tagLst xmlns:p="http://schemas.openxmlformats.org/presentationml/2006/main">
  <p:tag name="AS_UNIQUEID" val="4256"/>
</p:tagLst>
</file>

<file path=ppt/tags/tag422.xml><?xml version="1.0" encoding="utf-8"?>
<p:tagLst xmlns:p="http://schemas.openxmlformats.org/presentationml/2006/main">
  <p:tag name="AS_UNIQUEID" val="4257"/>
</p:tagLst>
</file>

<file path=ppt/tags/tag423.xml><?xml version="1.0" encoding="utf-8"?>
<p:tagLst xmlns:p="http://schemas.openxmlformats.org/presentationml/2006/main">
  <p:tag name="AS_UNIQUEID" val="4258"/>
</p:tagLst>
</file>

<file path=ppt/tags/tag424.xml><?xml version="1.0" encoding="utf-8"?>
<p:tagLst xmlns:p="http://schemas.openxmlformats.org/presentationml/2006/main">
  <p:tag name="AS_UNIQUEID" val="4259"/>
</p:tagLst>
</file>

<file path=ppt/tags/tag425.xml><?xml version="1.0" encoding="utf-8"?>
<p:tagLst xmlns:p="http://schemas.openxmlformats.org/presentationml/2006/main">
  <p:tag name="AS_UNIQUEID" val="4260"/>
</p:tagLst>
</file>

<file path=ppt/tags/tag426.xml><?xml version="1.0" encoding="utf-8"?>
<p:tagLst xmlns:p="http://schemas.openxmlformats.org/presentationml/2006/main">
  <p:tag name="AS_UNIQUEID" val="4261"/>
</p:tagLst>
</file>

<file path=ppt/tags/tag427.xml><?xml version="1.0" encoding="utf-8"?>
<p:tagLst xmlns:p="http://schemas.openxmlformats.org/presentationml/2006/main">
  <p:tag name="AS_UNIQUEID" val="4262"/>
</p:tagLst>
</file>

<file path=ppt/tags/tag428.xml><?xml version="1.0" encoding="utf-8"?>
<p:tagLst xmlns:p="http://schemas.openxmlformats.org/presentationml/2006/main">
  <p:tag name="AS_UNIQUEID" val="4263"/>
</p:tagLst>
</file>

<file path=ppt/tags/tag429.xml><?xml version="1.0" encoding="utf-8"?>
<p:tagLst xmlns:p="http://schemas.openxmlformats.org/presentationml/2006/main">
  <p:tag name="AS_UNIQUEID" val="4264"/>
</p:tagLst>
</file>

<file path=ppt/tags/tag430.xml><?xml version="1.0" encoding="utf-8"?>
<p:tagLst xmlns:p="http://schemas.openxmlformats.org/presentationml/2006/main">
  <p:tag name="AS_UNIQUEID" val="4265"/>
</p:tagLst>
</file>

<file path=ppt/tags/tag431.xml><?xml version="1.0" encoding="utf-8"?>
<p:tagLst xmlns:p="http://schemas.openxmlformats.org/presentationml/2006/main">
  <p:tag name="AS_UNIQUEID" val="4266"/>
</p:tagLst>
</file>

<file path=ppt/tags/tag432.xml><?xml version="1.0" encoding="utf-8"?>
<p:tagLst xmlns:p="http://schemas.openxmlformats.org/presentationml/2006/main">
  <p:tag name="KSO_WM_BEAUTIFY_FLAG" val="#wm#"/>
  <p:tag name="KSO_WM_TEMPLATE_CATEGORY" val="diagram"/>
  <p:tag name="KSO_WM_TEMPLATE_INDEX" val="20201475"/>
</p:tagLst>
</file>

<file path=ppt/tags/tag433.xml><?xml version="1.0" encoding="utf-8"?>
<p:tagLst xmlns:p="http://schemas.openxmlformats.org/presentationml/2006/main">
  <p:tag name="AS_UNIQUEID" val="4342"/>
</p:tagLst>
</file>

<file path=ppt/tags/tag434.xml><?xml version="1.0" encoding="utf-8"?>
<p:tagLst xmlns:p="http://schemas.openxmlformats.org/presentationml/2006/main">
  <p:tag name="AS_UNIQUEID" val="4343"/>
</p:tagLst>
</file>

<file path=ppt/tags/tag4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">
      <a:dk1>
        <a:sysClr val="windowText" lastClr="000000"/>
      </a:dk1>
      <a:lt1>
        <a:sysClr val="window" lastClr="FFFFFF"/>
      </a:lt1>
      <a:dk2>
        <a:srgbClr val="FAF2F0"/>
      </a:dk2>
      <a:lt2>
        <a:srgbClr val="FFFFFF"/>
      </a:lt2>
      <a:accent1>
        <a:srgbClr val="82B5A5"/>
      </a:accent1>
      <a:accent2>
        <a:srgbClr val="8CB69D"/>
      </a:accent2>
      <a:accent3>
        <a:srgbClr val="92B796"/>
      </a:accent3>
      <a:accent4>
        <a:srgbClr val="9AB68E"/>
      </a:accent4>
      <a:accent5>
        <a:srgbClr val="A3B686"/>
      </a:accent5>
      <a:accent6>
        <a:srgbClr val="ACB58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32">
      <vt:lpstr>Arial</vt:lpstr>
      <vt:lpstr>Calibri</vt:lpstr>
      <vt:lpstr>微软雅黑</vt:lpstr>
      <vt:lpstr>黑体</vt:lpstr>
      <vt:lpstr>汉仪旗黑-85S</vt:lpstr>
      <vt:lpstr>宋体</vt:lpstr>
      <vt:lpstr>方正颜宋简体_大</vt:lpstr>
      <vt:lpstr>Times New Roman</vt:lpstr>
      <vt:lpstr>华文楷体</vt:lpstr>
      <vt:lpstr>Courier New</vt:lpstr>
      <vt:lpstr>汉仪书魂体简</vt:lpstr>
      <vt:lpstr>华文仿宋</vt:lpstr>
      <vt:lpstr>鸿雷板书简体</vt:lpstr>
      <vt:lpstr>Helvetica</vt:lpstr>
      <vt:lpstr>仿宋</vt:lpstr>
      <vt:lpstr>Calibri Light</vt:lpstr>
      <vt:lpstr>楷体</vt:lpstr>
      <vt:lpstr>★日文毛笔</vt:lpstr>
      <vt:lpstr>方正仿宋_GBK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2024-09-21T06:21:59.437</cp:lastPrinted>
  <dcterms:created xsi:type="dcterms:W3CDTF">2024-09-20T22:21:59Z</dcterms:created>
  <dcterms:modified xsi:type="dcterms:W3CDTF">2024-09-20T22:22:05Z</dcterms:modified>
</cp:coreProperties>
</file>