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61C548F-A048-423E-A0E9-A10670593CB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1552F-BA23-4BB1-BD86-4990A2C6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6567C-D49A-4653-B88D-74E4FFF67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DCC23-58C0-427E-B204-AF5DD6A8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ABE4D-8762-4756-AE5D-427A8052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7670F-7AC1-4C2C-971D-03E6923F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639D59-BC15-4FE2-BAB2-964DC29A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BB991-C683-40FB-9DE8-182D114C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3FAC7-41C5-487C-8EE7-EA9CA0AE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6416C-CDBA-43CA-A8F0-F4E067A9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6993D-A785-48F0-A4EA-065F165B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10678-C33C-45D9-949C-E22C3429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F57EEE2-1D95-424A-B22F-21BFF72483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426281C-5D09-4D04-8182-7668020ED6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514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企业礼仪礼品培训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企业礼仪的标准行为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企业礼仪的培训方式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企业礼仪在跨文化交流中的应用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企业礼仪培训的注意事项与细节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企业礼仪的管理与评估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企业礼仪是企业文化的重要组成部分，它不仅能够提升企业形象，还能够增强员工之间的合作和团队精神。通过遵循企业礼仪，员工之间的沟通更加和谐，工作效率也会得到提升。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谦逊有礼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保持谦逊和礼貌的态度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不自大自负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遵守企业制定的规章制度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不违反公司规定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守时守信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遵守约定的时间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信守承诺和诺言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尊重他人的观点和意见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礼貌待人，不轻易发火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企业礼仪的应用场合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遵循规定的工作流程，文明礼貌相处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日常办公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礼貌接待客户，关注客户需求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客户拜访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准时参加会议，注意听讲，积极参与讨论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言行举止要合乎规范，不失礼貌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规范言行举止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保持整洁仪表，体现职业素养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有效的沟通技巧有助于团队合作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企业礼仪中的沟通技巧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在企业礼仪中，良好的沟通技巧是至关重要的。员工需要学会倾听他人意见，表达自己观点的同时要尊重他人。有效的沟通有助于解决工作中的问题，提升工作效率。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企业礼仪的标准行为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企业礼仪的标准行为包括仪容仪表，着装得体、整洁干净是其中重要的一环。此外，注意个人卫生和形象，以及保持笑容可掬、态度亲切也是必不可少的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用词得体、态度友好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语言文明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避免过激言论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避免打断他人发言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表达自己的观点和意见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学会倾听和理解他人的观点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善于沟通，避免冲突和误解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礼仪礼品的选择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送礼要考虑对方的身份和喜好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考虑对方身份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避免送出过于昂贵或无关紧要的礼品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避免昂贵礼品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礼品要符合场合和礼节要求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符合场合要求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内部培训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内部培训是由企业内部专业人员进行的培训方式。通过定制培训计划，针对企业员工的具体需求进行培训，同时可以降低培训成本。通过借助公司内部培训资源，员工可以获得专业知识和技能的提升。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专业讲师为员工提供专业培训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聘请专业培训师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参加研讨会等外部培训活动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参加外部课程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外部培训能获得更广泛、更专业的知识和技能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获取更广泛知识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通过网络平台进行在线培训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利用互联网平台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在线培训具有高灵活性和时效性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参与在线直播课程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参加网络直播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利用案例分析进行培训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转化为应用能力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帮助员工将理论知识转化为实际能力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模拟场景演练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通过模拟场景进行实践训练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企业礼仪的培训方式多样化，包括内部培训、外部培训、在线培训和实践训练。通过不同方式的培训，员工可以获得专业知识和技能的提升，提高在工作中的应对能力和表现水平。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企业礼仪在跨文化交流中的应用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跨文化礼仪的意义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跨文化礼仪是指在不同文化背景下的礼仪行为规范。了解并尊重不同文化间的差异，有助于有效沟通和合作。在跨文化交流中，文化礼仪起着至关重要的作用。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礼仪在国际商务中的重要性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遵循不同国家的商务礼仪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避免误解和冲突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https://d.book118.com/508075140010006050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企业礼仪礼品培训</vt:lpstr>
      <vt:lpstr>目录</vt:lpstr>
      <vt:lpstr>第1章 企业礼仪的重要性</vt:lpstr>
      <vt:lpstr> </vt:lpstr>
      <vt:lpstr>企业礼仪的基本原则</vt:lpstr>
      <vt:lpstr>企业礼仪的应用场合</vt:lpstr>
      <vt:lpstr>什么是企业礼仪</vt:lpstr>
      <vt:lpstr>企业礼仪中的沟通技巧</vt:lpstr>
      <vt:lpstr>第2章 企业礼仪的标准行为</vt:lpstr>
      <vt:lpstr> </vt:lpstr>
      <vt:lpstr>言行举止</vt:lpstr>
      <vt:lpstr>沟通技巧</vt:lpstr>
      <vt:lpstr>礼仪礼品的选择</vt:lpstr>
      <vt:lpstr>第3章 企业礼仪的培训方式</vt:lpstr>
      <vt:lpstr> </vt:lpstr>
      <vt:lpstr>外部培训</vt:lpstr>
      <vt:lpstr>在线培训</vt:lpstr>
      <vt:lpstr>实践训练</vt:lpstr>
      <vt:lpstr>总结</vt:lpstr>
      <vt:lpstr>第四章 企业礼仪在跨文化交流中的应用</vt:lpstr>
      <vt:lpstr> </vt:lpstr>
      <vt:lpstr>礼仪在国际商务中的重要性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2024-09-29T14:21:02.446</cp:lastPrinted>
  <dcterms:created xsi:type="dcterms:W3CDTF">2024-09-29T06:21:02Z</dcterms:created>
  <dcterms:modified xsi:type="dcterms:W3CDTF">2024-09-29T06:21:04Z</dcterms:modified>
</cp:coreProperties>
</file>