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0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E5C0A-9552-449C-A110-E2AA1DA26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FE858-F066-408F-85D0-22D2AF4D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12F5D-9E57-49F9-89B6-F50564728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130CF-AF0B-4C0D-B85B-7CCC4D953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0B375-05E3-471B-93C0-B12A8CDC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6F129-EDB3-4122-AFBE-3CDE94800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4BE25-4784-494F-9F36-39AB49CA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3297C-FDB1-43A3-9F02-7E9BAF474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46E4F-C4D7-4111-B6D8-FA07E5DD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A494B-208A-4180-B524-3F06A065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F8D4E-C47D-409B-AAB2-CB5D48EF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98" r:id="rId2"/>
    <p:sldLayoutId id="2147489399" r:id="rId3"/>
    <p:sldLayoutId id="2147489400" r:id="rId4"/>
    <p:sldLayoutId id="2147489401" r:id="rId5"/>
    <p:sldLayoutId id="2147489402" r:id="rId6"/>
    <p:sldLayoutId id="2147489403" r:id="rId7"/>
    <p:sldLayoutId id="2147489404" r:id="rId8"/>
    <p:sldLayoutId id="2147489405" r:id="rId9"/>
    <p:sldLayoutId id="2147489406" r:id="rId10"/>
    <p:sldLayoutId id="214748940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6025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精算师工作业绩总结PPT大纲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工作业绩概览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重点工作项目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工作成果展示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技能提升与学习成长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未来工作计划与展望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https://d.book118.com/508076025043006032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精算师工作业绩总结PPT大纲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2024-09-09T16:39:05.256</cp:lastPrinted>
  <dcterms:created xsi:type="dcterms:W3CDTF">2024-09-09T08:39:05Z</dcterms:created>
  <dcterms:modified xsi:type="dcterms:W3CDTF">2024-09-09T08:39:07Z</dcterms:modified>
</cp:coreProperties>
</file>