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0DE81-7C23-460E-A946-C4A798DC1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C58B6-EB24-4550-BC94-9957BD69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33992-8A3B-4F36-836F-49CD345C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EFF0A-E166-414D-B024-FC9F59C9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69D23-5D02-40BF-B584-3D09CDF2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2C9CB-1E59-43AD-909B-F648880B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74385-C392-4646-AF00-2DCD280B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FB8E7-8FDC-4875-8D1F-DBD51832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85434-BF22-4280-943A-DCA98BEF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1D730-93C6-422D-8E11-ECCBA7C5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FC88-55AE-42C8-8E34-ADD38858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711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培训课程引导员工“以人为本”的企业文化观念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“以人为本”企业文化内涵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塑造“以人为本”企业文化关键因素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践行“以人为本”企业文化具体举措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44" r="26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培养员工“以人为本”的企业文化观念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通过培训课程，使员工深入了解“以人为本”的企业文化理念，并将其应用于实际工作中，提升员工对企业文化的认同感和归属感。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随着市场竞争的加剧和企业转型升级的需要，“以人为本”的企业文化成为企业核心竞争力的重要组成部分。本课程旨在帮助员工适应这一发展趋势，提升企业整体竞争力。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企业文化是指企业在长期生产经营过程中形成的，被全体员工认可和遵循的价值观念、行为准则、道德规范、风俗习惯等精神成果的总和。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对于企业的生存、发展和壮大具有至关重要的作用。一个优秀的企业文化能够激发员工的创造力、凝聚力和执行力，提升企业的品牌形象和市场竞争力。同时，企业文化还能够为企业的发展提供精神动力和文化支撑，推动企业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“以人为本”企业文化内涵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充分肯定员工在工作中的成绩和付出，让员工感受到自己的价值被认同和重视。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认可员工贡献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提供平等机会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尊重员工意见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建立公平的竞争和晋升机制，确保每个员工都有平等的发展机会，不受任何歧视。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鼓励员工提出自己的想法和建议，认真倾听并尊重员工的意见，让员工感受到自己的声音被重视。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尊重员工个人价值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建立完善的培训体系，为员工提供多样化的培训课程，帮助员工提升专业技能和综合素质。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根据员工的兴趣、特长和公司发展需求，为员工制定个性化的职业规划，促进员工个人发展与公司发展的有机结合。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建立员工心理健康关怀机制，提供心理咨询服务，帮助员工缓解工作压力，保持良好的心理状态。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通过团队建设活动等方式，增强员工的团队意识和协作精神，提高团队的凝聚力和战斗力。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畅通沟通渠道，鼓励员工之间、员工与领导之间进行有效沟通，及时解决问题和矛盾。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培养共同价值观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通过企业文化宣传、价值观培训等方式，引导员工树立共同的价值观和目标追求，形成积极向上的企业氛围。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塑造“以人为本”企业文化关键因素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领导层应结合企业实际情况，制定“以人为本”企业文化的战略规划，明确目标、步骤和措施。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领导层需以身作则，通过自身言行营造尊重员工、关注员工发展的企业文化氛围。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确立“以人为本”理念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领导层需深入理解和认同“以人为本”的企业文化理念，将其作为企业核心价值观，并积极参与相关培训和学习。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企业可制定一系列政策，如弹性工作制、员工关怀计划、员工发展计划等，以引导员工践行“以人为本”的企业文化。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企业应建立健全与“以人为本”理念相适应的制度体系，包括员工招聘、培训、晋升、激励等方面。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企业应确保各项制度得到有效执行，通过内部监督和外部评估机制，及时发现并改进存在的问题。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75" r="1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制度保障与政策引导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企业应定期开展员工培训和教育活动，帮助员工深入理解“以人为本”的企业文化理念，提高员工素质和能力。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企业应鼓励员工参与企业决策和管理过程，充分听取员工意见和建议，增强员工的归属感和责任感。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员工参与决策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企业应建立合理的员工激励机制，将员工的个人发展与企业目标相结合，激发员工的积极性和创造力。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企业可组织丰富多彩的企业文化活动，如团队建设、庆祝活动、志愿服务等，增强员工的凝聚力和向心力。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员工参与与认同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https://d.book118.com/508077110035006025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2024-09-01T19:36:46.003</cp:lastPrinted>
  <dcterms:created xsi:type="dcterms:W3CDTF">2024-09-01T11:36:46Z</dcterms:created>
  <dcterms:modified xsi:type="dcterms:W3CDTF">2024-09-01T11:36:48Z</dcterms:modified>
</cp:coreProperties>
</file>