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8484B-98BD-4066-B0FC-C87789268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8C8AB-6B1F-4C8D-AFCB-A6614C41F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E347B9-A34C-4389-941B-5242791C5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9DAEF8-B171-4A61-9E1A-3ACAF823F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6F6A06-1238-4195-BF8B-83A5D85E5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EFEF46-069B-468D-9A9A-3BA388A54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B323E3-4B62-40FA-A10E-B1AC8C2B4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068F28-A83C-49A9-A4FC-84EE036CB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D0831F-FE49-4596-BEA4-D0C8B662C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58CB9-375E-4417-A283-71D822D95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B225A-DFC5-489B-B29C-5A040A00E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0002204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信息化规划在企业发展战略中的意义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信息化规划概述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企业发展战略与信息化规划的关联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信息化规划在企业发展战略中的实施路径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信息化规划对企业发展的推动作用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信息化规划实施过程中的挑战与对策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信息化规划概述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信息化规划定义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信息化规划是企业为实现战略目标，对信息技术资源进行系统整合和优化的过程，旨在提高企业运营效率和竞争力。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信息化规划内涵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包括对企业信息化现状的评估、未来需求的预测、信息技术架构的设计、实施路线的制定以及风险与收益的平衡等方面。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适应企业发展战略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信息化规划有助于企业适应快速变化的市场环境，提升企业战略决策能力和执行效率。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通过合理规划信息技术资源，避免重复建设和浪费，提高资源利用效率。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信息化规划有助于企业创新业务模式、拓展市场渠道、提高客户满意度等，从而提升企业竞争力。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信息化规划的重要性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以硬件和网络建设为主，关注基础设施的搭建和完善。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以软件应用为主，关注企业业务流程的电子化和自动化。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集成阶段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以实现系统间的集成和协同为主，关注企业内外信息的共享和协同。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创新阶段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以数据驱动和智能化为主，关注企业创新能力和持续竞争优势的提升。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信息化规划的发展历程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企业发展战略与信息化规划的关联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愿景与使命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明确企业的长期目标和存在的根本原因，为信息化规划提供方向。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核心竞争力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识别并培育企业的独特优势，信息化规划有助于提升和巩固这些核心竞争力。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确定企业在市场中的位置和目标客户群体，信息化规划需与之相匹配，以支持精准营销和服务。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企业发展战略的核心要素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强化风险管理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借助信息系统，实现对企业风险的全面监控和预警，保障企业稳健发展。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通过自动化、智能化等手段，优化业务流程，降低成本，提高运营效率。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利用信息技术，推动企业产品和服务的创新，提升市场竞争力。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信息化规划对企业发展战略的支撑作用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确保信息技术投资与企业战略目标保持一致，避免资源浪费。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信息化规划以企业发展战略为导向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通过信息技术的运用，推动企业转型升级和可持续发展。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信息化规划为企业发展战略提供动力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企业战略的变化和调整需要信息化规划作出相应响应，以满足新的发展需求。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企业发展战略对信息化规划提出要求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信息化规划与企业发展战略的互动关系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信息化规划在企业发展战略中的实施路径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通过对企业战略目标、业务需求进行深入分析，明确企业信息化建设的方向和重点。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梳理企业战略目标和业务需求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根据企业战略目标和业务需求，制定信息化建设的短期和长期目标，确保信息化建设与企业战略保持一致。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确定信息化建设的目标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明确企业战略目标和业务需求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制定信息化战略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结合企业战略目标和业务需求，制定信息化战略，明确信息化建设的指导思想、基本原则和总体框架。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制定信息化规划方案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根据信息化战略，制定详细的信息化规划方案，包括技术架构、应用架构、数据架构、基础设施、安全保障等方面的内容。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制定信息化战略和规划方案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https://d.book118.com/508100022043006027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2024-09-05T02:36:14.617</cp:lastPrinted>
  <dcterms:created xsi:type="dcterms:W3CDTF">2024-09-04T18:36:14Z</dcterms:created>
  <dcterms:modified xsi:type="dcterms:W3CDTF">2024-09-04T18:36:16Z</dcterms:modified>
</cp:coreProperties>
</file>