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161EA-42FE-4E4F-A09A-73D26C46E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652FD-7305-49EF-8B28-F46496F85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90B5F-C881-4058-B17D-C9593B5FE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152E4-BE39-4B81-880E-CD13C2166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F9975D-43D1-43FB-84AF-884BB9A54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421E62-D56F-41D4-898A-8D58895CA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F1FA92-BCC1-413C-81D0-A366A755A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3EB16-C9FD-450B-88FC-8DFF75640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88607-1051-49A5-BCA1-EE6122911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A5231-6D62-4440-B5BA-DC8E02F00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812D2-F64F-450B-9780-27EBBABB6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0014206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《物联网导论》ppt课件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物联网应用场景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物联网安全与隐私保护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物联网是指通过信息传感设备，按照约定的协议，把任何物品与互联网连接起来，进行信息交换和通信，以实现智能化识别、定位、跟踪、监控和管理的一个网络。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物联网的组成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包括感知层、网络层和应用层。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物联网的特点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具有全面感知、可靠传输和智能处理三大特点。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物联网的概念最早由美国科学家Kevin Ashton在1999年提出，旨在解决物资和信息的匹配问题。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2005年开始，国际电信联盟（ITU）发布报告，正式提出物联网概念，物联网发展进入初级阶段；2009年，随着移动互联网的发展，物联网进入快速发展的阶段；近年来，随着人工智能、大数据等技术的融合应用，物联网进入智能化阶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物联网发展阶段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089" b="1208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453" r="1445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物联网体系架构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主要负责通过各种信息传感设备，如RFID标签、传感器、摄像头等，采集物体的信息并进行识别。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主要负责将感知层获取的信息进行传输和处理，包括各种通信网络和互联网。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主要负责将来自网络层的信息与具体应用场景相结合，实现智能化管理和服务。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无线传感器网络技术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感知层技术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无线传感器网络是由一组能够自组织形成网络的传感器节点组成的，节点之间通过无线通信方式传递信息，实现对环境或物体的感知和监测。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传感器是物联网感知层的核心技术之一，用于获取物理、化学、生物等信息，并将其转换为可处理和传输的电信号。常见的传感器包括温度、湿度、压力、光敏、磁力等传感器。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物联网中设备之间的通信需要遵循统一的协议，例如MQTT、CoAP等，这些协议能够保证设备之间能够正确、高效地传输数据。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云计算是实现物联网数据存储、处理和挖掘的重要技术，通过云计算平台可以实现海量数据的处理和分析，提供强大的数据服务。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网络层技术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通信协议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应用层技术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在应用层，需要对收集到的数据进行处理和分析，提取有价值的信息。常见的数据分析技术包括数据挖掘、机器学习等。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智能应用技术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基于应用层的数据处理结果，可以开发各种智能应用，如智能家居、智能农业、智能交通等，提升生产和生活效率。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33" r="16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物联网产生大量的数据，需要采用高效的大数据处理技术，如分布式存储、流处理等，实现数据的快速处理和实时分析。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物联网涉及众多领域和设备，安全问题至关重要。需要采用各种安全技术，如加密算法、访问控制等，保障数据和设备的安全。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共性技术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物联网应用场景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智能家电控制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智能照明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通过物联网技术，实现对家电的远程控制和定时开关，提高生活便利性。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利用物联网技术，实现家庭安全监控，包括入侵报警、火灾报警等。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物联网技术可以帮助家庭实现能源的智能化管理，如智能电表、智能燃气表等。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通过物联网技术，实现家庭照明的智能化控制，如调光、定时开关等。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https://d.book118.com/508100142066006027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2024-09-05T10:14:15.642</cp:lastPrinted>
  <dcterms:created xsi:type="dcterms:W3CDTF">2024-09-05T02:14:15Z</dcterms:created>
  <dcterms:modified xsi:type="dcterms:W3CDTF">2024-09-05T02:14:17Z</dcterms:modified>
</cp:coreProperties>
</file>